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68" r:id="rId4"/>
    <p:sldId id="265" r:id="rId5"/>
    <p:sldId id="266" r:id="rId6"/>
    <p:sldId id="269" r:id="rId7"/>
    <p:sldId id="270" r:id="rId8"/>
    <p:sldId id="271" r:id="rId9"/>
    <p:sldId id="272" r:id="rId10"/>
    <p:sldId id="274" r:id="rId11"/>
    <p:sldId id="273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6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8">
          <p15:clr>
            <a:srgbClr val="A4A3A4"/>
          </p15:clr>
        </p15:guide>
        <p15:guide id="2" orient="horz" pos="3488">
          <p15:clr>
            <a:srgbClr val="A4A3A4"/>
          </p15:clr>
        </p15:guide>
        <p15:guide id="3" orient="horz" pos="687">
          <p15:clr>
            <a:srgbClr val="A4A3A4"/>
          </p15:clr>
        </p15:guide>
        <p15:guide id="4" orient="horz" pos="1823">
          <p15:clr>
            <a:srgbClr val="A4A3A4"/>
          </p15:clr>
        </p15:guide>
        <p15:guide id="5" pos="3889">
          <p15:clr>
            <a:srgbClr val="A4A3A4"/>
          </p15:clr>
        </p15:guide>
        <p15:guide id="6" pos="2106">
          <p15:clr>
            <a:srgbClr val="A4A3A4"/>
          </p15:clr>
        </p15:guide>
        <p15:guide id="7" pos="555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微尘" initials="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C000"/>
    <a:srgbClr val="A5A5A5"/>
    <a:srgbClr val="DACD57"/>
    <a:srgbClr val="342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35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4" y="736"/>
      </p:cViewPr>
      <p:guideLst>
        <p:guide orient="horz" pos="2258"/>
        <p:guide orient="horz" pos="3488"/>
        <p:guide orient="horz" pos="687"/>
        <p:guide orient="horz" pos="1823"/>
        <p:guide pos="3889"/>
        <p:guide pos="2106"/>
        <p:guide pos="55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5" b="730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D9D8-00EC-4D12-B78E-1DA996BE6864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F3FBD9D8-00EC-4D12-B78E-1DA996BE6864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435BE381-8C8C-474D-A902-87322301D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73377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453640" y="3194685"/>
            <a:ext cx="7077710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4400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Bootcamp</a:t>
            </a:r>
          </a:p>
        </p:txBody>
      </p:sp>
      <p:sp>
        <p:nvSpPr>
          <p:cNvPr id="10" name="矩形 9"/>
          <p:cNvSpPr/>
          <p:nvPr/>
        </p:nvSpPr>
        <p:spPr>
          <a:xfrm>
            <a:off x="2936082" y="4308387"/>
            <a:ext cx="6319837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pc="3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Week 3</a:t>
            </a:r>
          </a:p>
          <a:p>
            <a:pPr algn="ctr"/>
            <a:r>
              <a:rPr lang="en-US" altLang="en-US" spc="300" dirty="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Recky</a:t>
            </a:r>
            <a:r>
              <a:rPr lang="en-US" altLang="en-US" spc="3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</a:t>
            </a:r>
            <a:r>
              <a:rPr lang="en-US" altLang="en-US" spc="300" dirty="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Pramana</a:t>
            </a:r>
            <a:r>
              <a:rPr lang="en-US" altLang="en-US" spc="3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Putra</a:t>
            </a:r>
            <a:endParaRPr lang="en-US" altLang="en-US" spc="3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376101" y="4308387"/>
            <a:ext cx="54288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8616602" y="3176518"/>
            <a:ext cx="1039407" cy="527815"/>
            <a:chOff x="8608364" y="3176518"/>
            <a:chExt cx="1039407" cy="527815"/>
          </a:xfrm>
        </p:grpSpPr>
        <p:sp>
          <p:nvSpPr>
            <p:cNvPr id="14" name="等腰三角形 13"/>
            <p:cNvSpPr/>
            <p:nvPr/>
          </p:nvSpPr>
          <p:spPr>
            <a:xfrm rot="14024970">
              <a:off x="8832201" y="2952681"/>
              <a:ext cx="295275" cy="74295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6200000">
              <a:off x="9075070" y="3131632"/>
              <a:ext cx="251461" cy="893941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603401" y="3472158"/>
            <a:ext cx="1073174" cy="494005"/>
            <a:chOff x="2732068" y="3780133"/>
            <a:chExt cx="1073174" cy="494005"/>
          </a:xfrm>
        </p:grpSpPr>
        <p:sp>
          <p:nvSpPr>
            <p:cNvPr id="18" name="等腰三角形 17"/>
            <p:cNvSpPr/>
            <p:nvPr/>
          </p:nvSpPr>
          <p:spPr>
            <a:xfrm rot="2737123">
              <a:off x="3286129" y="3755026"/>
              <a:ext cx="295275" cy="742950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4912153">
              <a:off x="3053308" y="3458893"/>
              <a:ext cx="251461" cy="893941"/>
            </a:xfrm>
            <a:prstGeom prst="triangl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271520" y="2087563"/>
            <a:ext cx="5649595" cy="11068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6600" dirty="0" err="1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Dumbways</a:t>
            </a:r>
            <a:endParaRPr lang="en-US" altLang="zh-CN" sz="6600" dirty="0">
              <a:solidFill>
                <a:schemeClr val="accent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376101" y="4963344"/>
            <a:ext cx="54288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24"/>
          <p:cNvSpPr/>
          <p:nvPr/>
        </p:nvSpPr>
        <p:spPr>
          <a:xfrm>
            <a:off x="3766820" y="4622800"/>
            <a:ext cx="5383530" cy="774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4791075" y="3919855"/>
            <a:ext cx="5383530" cy="774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5153660" y="3223895"/>
            <a:ext cx="5383530" cy="774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4922520" y="2527300"/>
            <a:ext cx="5383530" cy="774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4153535" y="1830705"/>
            <a:ext cx="5383530" cy="7740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 rot="18783260">
            <a:off x="1377315" y="1701800"/>
            <a:ext cx="4375785" cy="4382770"/>
            <a:chOff x="4157345" y="1490345"/>
            <a:chExt cx="3877310" cy="3883343"/>
          </a:xfrm>
        </p:grpSpPr>
        <p:sp>
          <p:nvSpPr>
            <p:cNvPr id="6" name="椭圆 5"/>
            <p:cNvSpPr/>
            <p:nvPr/>
          </p:nvSpPr>
          <p:spPr>
            <a:xfrm>
              <a:off x="4157345" y="1490345"/>
              <a:ext cx="3877310" cy="3877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357392" y="1896473"/>
              <a:ext cx="3477215" cy="347721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627982" y="2431620"/>
              <a:ext cx="2936036" cy="293603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918755" y="3013166"/>
              <a:ext cx="2354490" cy="23544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206138" y="3587930"/>
              <a:ext cx="1779725" cy="177972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454333" y="4084320"/>
              <a:ext cx="1283335" cy="128333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693818" y="4563291"/>
              <a:ext cx="804364" cy="804364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 25"/>
          <p:cNvSpPr/>
          <p:nvPr/>
        </p:nvSpPr>
        <p:spPr>
          <a:xfrm>
            <a:off x="5153660" y="2033905"/>
            <a:ext cx="43961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Install Docker Compose</a:t>
            </a:r>
          </a:p>
        </p:txBody>
      </p:sp>
      <p:sp>
        <p:nvSpPr>
          <p:cNvPr id="27" name="矩形 26"/>
          <p:cNvSpPr/>
          <p:nvPr/>
        </p:nvSpPr>
        <p:spPr>
          <a:xfrm>
            <a:off x="5648325" y="2730500"/>
            <a:ext cx="43942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Create docker-compose.yml</a:t>
            </a:r>
          </a:p>
        </p:txBody>
      </p:sp>
      <p:sp>
        <p:nvSpPr>
          <p:cNvPr id="28" name="矩形 27"/>
          <p:cNvSpPr/>
          <p:nvPr/>
        </p:nvSpPr>
        <p:spPr>
          <a:xfrm>
            <a:off x="5847080" y="3426460"/>
            <a:ext cx="43942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Run Docker Compose</a:t>
            </a:r>
          </a:p>
        </p:txBody>
      </p:sp>
      <p:sp>
        <p:nvSpPr>
          <p:cNvPr id="29" name="矩形 28"/>
          <p:cNvSpPr/>
          <p:nvPr/>
        </p:nvSpPr>
        <p:spPr>
          <a:xfrm>
            <a:off x="5847080" y="4123055"/>
            <a:ext cx="43942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Check Docker Container</a:t>
            </a:r>
          </a:p>
        </p:txBody>
      </p:sp>
      <p:sp>
        <p:nvSpPr>
          <p:cNvPr id="30" name="矩形 29"/>
          <p:cNvSpPr/>
          <p:nvPr/>
        </p:nvSpPr>
        <p:spPr>
          <a:xfrm>
            <a:off x="5655945" y="4825365"/>
            <a:ext cx="43942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ea"/>
              </a:rPr>
              <a:t>Matikan Docker Compose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8440" y="245110"/>
            <a:ext cx="6089015" cy="553085"/>
            <a:chOff x="344" y="386"/>
            <a:chExt cx="9589" cy="871"/>
          </a:xfrm>
        </p:grpSpPr>
        <p:sp>
          <p:nvSpPr>
            <p:cNvPr id="3" name="Freeform 147"/>
            <p:cNvSpPr>
              <a:spLocks noEditPoints="1"/>
            </p:cNvSpPr>
            <p:nvPr/>
          </p:nvSpPr>
          <p:spPr bwMode="auto">
            <a:xfrm>
              <a:off x="344" y="516"/>
              <a:ext cx="749" cy="504"/>
            </a:xfrm>
            <a:custGeom>
              <a:avLst/>
              <a:gdLst>
                <a:gd name="T0" fmla="*/ 45 w 159"/>
                <a:gd name="T1" fmla="*/ 10 h 107"/>
                <a:gd name="T2" fmla="*/ 71 w 159"/>
                <a:gd name="T3" fmla="*/ 10 h 107"/>
                <a:gd name="T4" fmla="*/ 71 w 159"/>
                <a:gd name="T5" fmla="*/ 100 h 107"/>
                <a:gd name="T6" fmla="*/ 81 w 159"/>
                <a:gd name="T7" fmla="*/ 100 h 107"/>
                <a:gd name="T8" fmla="*/ 81 w 159"/>
                <a:gd name="T9" fmla="*/ 29 h 107"/>
                <a:gd name="T10" fmla="*/ 109 w 159"/>
                <a:gd name="T11" fmla="*/ 29 h 107"/>
                <a:gd name="T12" fmla="*/ 109 w 159"/>
                <a:gd name="T13" fmla="*/ 100 h 107"/>
                <a:gd name="T14" fmla="*/ 121 w 159"/>
                <a:gd name="T15" fmla="*/ 100 h 107"/>
                <a:gd name="T16" fmla="*/ 121 w 159"/>
                <a:gd name="T17" fmla="*/ 0 h 107"/>
                <a:gd name="T18" fmla="*/ 147 w 159"/>
                <a:gd name="T19" fmla="*/ 0 h 107"/>
                <a:gd name="T20" fmla="*/ 147 w 159"/>
                <a:gd name="T21" fmla="*/ 100 h 107"/>
                <a:gd name="T22" fmla="*/ 159 w 159"/>
                <a:gd name="T23" fmla="*/ 100 h 107"/>
                <a:gd name="T24" fmla="*/ 159 w 159"/>
                <a:gd name="T25" fmla="*/ 107 h 107"/>
                <a:gd name="T26" fmla="*/ 0 w 159"/>
                <a:gd name="T27" fmla="*/ 107 h 107"/>
                <a:gd name="T28" fmla="*/ 0 w 159"/>
                <a:gd name="T29" fmla="*/ 100 h 107"/>
                <a:gd name="T30" fmla="*/ 10 w 159"/>
                <a:gd name="T31" fmla="*/ 100 h 107"/>
                <a:gd name="T32" fmla="*/ 10 w 159"/>
                <a:gd name="T33" fmla="*/ 36 h 107"/>
                <a:gd name="T34" fmla="*/ 36 w 159"/>
                <a:gd name="T35" fmla="*/ 36 h 107"/>
                <a:gd name="T36" fmla="*/ 36 w 159"/>
                <a:gd name="T37" fmla="*/ 100 h 107"/>
                <a:gd name="T38" fmla="*/ 45 w 159"/>
                <a:gd name="T39" fmla="*/ 100 h 107"/>
                <a:gd name="T40" fmla="*/ 45 w 159"/>
                <a:gd name="T41" fmla="*/ 10 h 107"/>
                <a:gd name="T42" fmla="*/ 45 w 159"/>
                <a:gd name="T43" fmla="*/ 10 h 107"/>
                <a:gd name="T44" fmla="*/ 55 w 159"/>
                <a:gd name="T45" fmla="*/ 100 h 107"/>
                <a:gd name="T46" fmla="*/ 55 w 159"/>
                <a:gd name="T47" fmla="*/ 21 h 107"/>
                <a:gd name="T48" fmla="*/ 50 w 159"/>
                <a:gd name="T49" fmla="*/ 21 h 107"/>
                <a:gd name="T50" fmla="*/ 50 w 159"/>
                <a:gd name="T51" fmla="*/ 100 h 107"/>
                <a:gd name="T52" fmla="*/ 55 w 159"/>
                <a:gd name="T53" fmla="*/ 100 h 107"/>
                <a:gd name="T54" fmla="*/ 55 w 159"/>
                <a:gd name="T55" fmla="*/ 100 h 107"/>
                <a:gd name="T56" fmla="*/ 17 w 159"/>
                <a:gd name="T57" fmla="*/ 100 h 107"/>
                <a:gd name="T58" fmla="*/ 22 w 159"/>
                <a:gd name="T59" fmla="*/ 100 h 107"/>
                <a:gd name="T60" fmla="*/ 22 w 159"/>
                <a:gd name="T61" fmla="*/ 47 h 107"/>
                <a:gd name="T62" fmla="*/ 17 w 159"/>
                <a:gd name="T63" fmla="*/ 47 h 107"/>
                <a:gd name="T64" fmla="*/ 17 w 159"/>
                <a:gd name="T65" fmla="*/ 100 h 107"/>
                <a:gd name="T66" fmla="*/ 17 w 159"/>
                <a:gd name="T67" fmla="*/ 100 h 107"/>
                <a:gd name="T68" fmla="*/ 88 w 159"/>
                <a:gd name="T69" fmla="*/ 100 h 107"/>
                <a:gd name="T70" fmla="*/ 93 w 159"/>
                <a:gd name="T71" fmla="*/ 100 h 107"/>
                <a:gd name="T72" fmla="*/ 93 w 159"/>
                <a:gd name="T73" fmla="*/ 43 h 107"/>
                <a:gd name="T74" fmla="*/ 88 w 159"/>
                <a:gd name="T75" fmla="*/ 43 h 107"/>
                <a:gd name="T76" fmla="*/ 88 w 159"/>
                <a:gd name="T77" fmla="*/ 100 h 107"/>
                <a:gd name="T78" fmla="*/ 88 w 159"/>
                <a:gd name="T79" fmla="*/ 100 h 107"/>
                <a:gd name="T80" fmla="*/ 126 w 159"/>
                <a:gd name="T81" fmla="*/ 100 h 107"/>
                <a:gd name="T82" fmla="*/ 130 w 159"/>
                <a:gd name="T83" fmla="*/ 100 h 107"/>
                <a:gd name="T84" fmla="*/ 130 w 159"/>
                <a:gd name="T85" fmla="*/ 14 h 107"/>
                <a:gd name="T86" fmla="*/ 126 w 159"/>
                <a:gd name="T87" fmla="*/ 14 h 107"/>
                <a:gd name="T88" fmla="*/ 126 w 159"/>
                <a:gd name="T8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9" h="107">
                  <a:moveTo>
                    <a:pt x="45" y="10"/>
                  </a:moveTo>
                  <a:lnTo>
                    <a:pt x="71" y="10"/>
                  </a:lnTo>
                  <a:lnTo>
                    <a:pt x="71" y="100"/>
                  </a:lnTo>
                  <a:lnTo>
                    <a:pt x="81" y="100"/>
                  </a:lnTo>
                  <a:lnTo>
                    <a:pt x="81" y="29"/>
                  </a:lnTo>
                  <a:lnTo>
                    <a:pt x="109" y="29"/>
                  </a:lnTo>
                  <a:lnTo>
                    <a:pt x="109" y="100"/>
                  </a:lnTo>
                  <a:lnTo>
                    <a:pt x="121" y="100"/>
                  </a:lnTo>
                  <a:lnTo>
                    <a:pt x="121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159" y="100"/>
                  </a:lnTo>
                  <a:lnTo>
                    <a:pt x="159" y="107"/>
                  </a:lnTo>
                  <a:lnTo>
                    <a:pt x="0" y="107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36"/>
                  </a:lnTo>
                  <a:lnTo>
                    <a:pt x="36" y="36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45" y="10"/>
                  </a:lnTo>
                  <a:lnTo>
                    <a:pt x="45" y="10"/>
                  </a:lnTo>
                  <a:close/>
                  <a:moveTo>
                    <a:pt x="55" y="100"/>
                  </a:moveTo>
                  <a:lnTo>
                    <a:pt x="55" y="21"/>
                  </a:lnTo>
                  <a:lnTo>
                    <a:pt x="50" y="21"/>
                  </a:lnTo>
                  <a:lnTo>
                    <a:pt x="50" y="100"/>
                  </a:lnTo>
                  <a:lnTo>
                    <a:pt x="55" y="100"/>
                  </a:lnTo>
                  <a:lnTo>
                    <a:pt x="55" y="100"/>
                  </a:lnTo>
                  <a:close/>
                  <a:moveTo>
                    <a:pt x="17" y="100"/>
                  </a:moveTo>
                  <a:lnTo>
                    <a:pt x="22" y="100"/>
                  </a:lnTo>
                  <a:lnTo>
                    <a:pt x="22" y="47"/>
                  </a:lnTo>
                  <a:lnTo>
                    <a:pt x="17" y="47"/>
                  </a:lnTo>
                  <a:lnTo>
                    <a:pt x="17" y="100"/>
                  </a:lnTo>
                  <a:lnTo>
                    <a:pt x="17" y="100"/>
                  </a:lnTo>
                  <a:close/>
                  <a:moveTo>
                    <a:pt x="88" y="100"/>
                  </a:moveTo>
                  <a:lnTo>
                    <a:pt x="93" y="100"/>
                  </a:lnTo>
                  <a:lnTo>
                    <a:pt x="93" y="43"/>
                  </a:lnTo>
                  <a:lnTo>
                    <a:pt x="88" y="43"/>
                  </a:lnTo>
                  <a:lnTo>
                    <a:pt x="88" y="100"/>
                  </a:lnTo>
                  <a:lnTo>
                    <a:pt x="88" y="100"/>
                  </a:lnTo>
                  <a:close/>
                  <a:moveTo>
                    <a:pt x="126" y="100"/>
                  </a:moveTo>
                  <a:lnTo>
                    <a:pt x="130" y="100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6" y="1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4" name="矩形 43"/>
            <p:cNvSpPr/>
            <p:nvPr/>
          </p:nvSpPr>
          <p:spPr>
            <a:xfrm>
              <a:off x="1290" y="386"/>
              <a:ext cx="8643" cy="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" altLang="en-US" sz="30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Install Application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8440" y="245110"/>
            <a:ext cx="6089015" cy="553085"/>
            <a:chOff x="344" y="386"/>
            <a:chExt cx="9589" cy="871"/>
          </a:xfrm>
        </p:grpSpPr>
        <p:sp>
          <p:nvSpPr>
            <p:cNvPr id="3" name="Freeform 147"/>
            <p:cNvSpPr>
              <a:spLocks noEditPoints="1"/>
            </p:cNvSpPr>
            <p:nvPr/>
          </p:nvSpPr>
          <p:spPr bwMode="auto">
            <a:xfrm>
              <a:off x="344" y="516"/>
              <a:ext cx="749" cy="504"/>
            </a:xfrm>
            <a:custGeom>
              <a:avLst/>
              <a:gdLst>
                <a:gd name="T0" fmla="*/ 45 w 159"/>
                <a:gd name="T1" fmla="*/ 10 h 107"/>
                <a:gd name="T2" fmla="*/ 71 w 159"/>
                <a:gd name="T3" fmla="*/ 10 h 107"/>
                <a:gd name="T4" fmla="*/ 71 w 159"/>
                <a:gd name="T5" fmla="*/ 100 h 107"/>
                <a:gd name="T6" fmla="*/ 81 w 159"/>
                <a:gd name="T7" fmla="*/ 100 h 107"/>
                <a:gd name="T8" fmla="*/ 81 w 159"/>
                <a:gd name="T9" fmla="*/ 29 h 107"/>
                <a:gd name="T10" fmla="*/ 109 w 159"/>
                <a:gd name="T11" fmla="*/ 29 h 107"/>
                <a:gd name="T12" fmla="*/ 109 w 159"/>
                <a:gd name="T13" fmla="*/ 100 h 107"/>
                <a:gd name="T14" fmla="*/ 121 w 159"/>
                <a:gd name="T15" fmla="*/ 100 h 107"/>
                <a:gd name="T16" fmla="*/ 121 w 159"/>
                <a:gd name="T17" fmla="*/ 0 h 107"/>
                <a:gd name="T18" fmla="*/ 147 w 159"/>
                <a:gd name="T19" fmla="*/ 0 h 107"/>
                <a:gd name="T20" fmla="*/ 147 w 159"/>
                <a:gd name="T21" fmla="*/ 100 h 107"/>
                <a:gd name="T22" fmla="*/ 159 w 159"/>
                <a:gd name="T23" fmla="*/ 100 h 107"/>
                <a:gd name="T24" fmla="*/ 159 w 159"/>
                <a:gd name="T25" fmla="*/ 107 h 107"/>
                <a:gd name="T26" fmla="*/ 0 w 159"/>
                <a:gd name="T27" fmla="*/ 107 h 107"/>
                <a:gd name="T28" fmla="*/ 0 w 159"/>
                <a:gd name="T29" fmla="*/ 100 h 107"/>
                <a:gd name="T30" fmla="*/ 10 w 159"/>
                <a:gd name="T31" fmla="*/ 100 h 107"/>
                <a:gd name="T32" fmla="*/ 10 w 159"/>
                <a:gd name="T33" fmla="*/ 36 h 107"/>
                <a:gd name="T34" fmla="*/ 36 w 159"/>
                <a:gd name="T35" fmla="*/ 36 h 107"/>
                <a:gd name="T36" fmla="*/ 36 w 159"/>
                <a:gd name="T37" fmla="*/ 100 h 107"/>
                <a:gd name="T38" fmla="*/ 45 w 159"/>
                <a:gd name="T39" fmla="*/ 100 h 107"/>
                <a:gd name="T40" fmla="*/ 45 w 159"/>
                <a:gd name="T41" fmla="*/ 10 h 107"/>
                <a:gd name="T42" fmla="*/ 45 w 159"/>
                <a:gd name="T43" fmla="*/ 10 h 107"/>
                <a:gd name="T44" fmla="*/ 55 w 159"/>
                <a:gd name="T45" fmla="*/ 100 h 107"/>
                <a:gd name="T46" fmla="*/ 55 w 159"/>
                <a:gd name="T47" fmla="*/ 21 h 107"/>
                <a:gd name="T48" fmla="*/ 50 w 159"/>
                <a:gd name="T49" fmla="*/ 21 h 107"/>
                <a:gd name="T50" fmla="*/ 50 w 159"/>
                <a:gd name="T51" fmla="*/ 100 h 107"/>
                <a:gd name="T52" fmla="*/ 55 w 159"/>
                <a:gd name="T53" fmla="*/ 100 h 107"/>
                <a:gd name="T54" fmla="*/ 55 w 159"/>
                <a:gd name="T55" fmla="*/ 100 h 107"/>
                <a:gd name="T56" fmla="*/ 17 w 159"/>
                <a:gd name="T57" fmla="*/ 100 h 107"/>
                <a:gd name="T58" fmla="*/ 22 w 159"/>
                <a:gd name="T59" fmla="*/ 100 h 107"/>
                <a:gd name="T60" fmla="*/ 22 w 159"/>
                <a:gd name="T61" fmla="*/ 47 h 107"/>
                <a:gd name="T62" fmla="*/ 17 w 159"/>
                <a:gd name="T63" fmla="*/ 47 h 107"/>
                <a:gd name="T64" fmla="*/ 17 w 159"/>
                <a:gd name="T65" fmla="*/ 100 h 107"/>
                <a:gd name="T66" fmla="*/ 17 w 159"/>
                <a:gd name="T67" fmla="*/ 100 h 107"/>
                <a:gd name="T68" fmla="*/ 88 w 159"/>
                <a:gd name="T69" fmla="*/ 100 h 107"/>
                <a:gd name="T70" fmla="*/ 93 w 159"/>
                <a:gd name="T71" fmla="*/ 100 h 107"/>
                <a:gd name="T72" fmla="*/ 93 w 159"/>
                <a:gd name="T73" fmla="*/ 43 h 107"/>
                <a:gd name="T74" fmla="*/ 88 w 159"/>
                <a:gd name="T75" fmla="*/ 43 h 107"/>
                <a:gd name="T76" fmla="*/ 88 w 159"/>
                <a:gd name="T77" fmla="*/ 100 h 107"/>
                <a:gd name="T78" fmla="*/ 88 w 159"/>
                <a:gd name="T79" fmla="*/ 100 h 107"/>
                <a:gd name="T80" fmla="*/ 126 w 159"/>
                <a:gd name="T81" fmla="*/ 100 h 107"/>
                <a:gd name="T82" fmla="*/ 130 w 159"/>
                <a:gd name="T83" fmla="*/ 100 h 107"/>
                <a:gd name="T84" fmla="*/ 130 w 159"/>
                <a:gd name="T85" fmla="*/ 14 h 107"/>
                <a:gd name="T86" fmla="*/ 126 w 159"/>
                <a:gd name="T87" fmla="*/ 14 h 107"/>
                <a:gd name="T88" fmla="*/ 126 w 159"/>
                <a:gd name="T8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9" h="107">
                  <a:moveTo>
                    <a:pt x="45" y="10"/>
                  </a:moveTo>
                  <a:lnTo>
                    <a:pt x="71" y="10"/>
                  </a:lnTo>
                  <a:lnTo>
                    <a:pt x="71" y="100"/>
                  </a:lnTo>
                  <a:lnTo>
                    <a:pt x="81" y="100"/>
                  </a:lnTo>
                  <a:lnTo>
                    <a:pt x="81" y="29"/>
                  </a:lnTo>
                  <a:lnTo>
                    <a:pt x="109" y="29"/>
                  </a:lnTo>
                  <a:lnTo>
                    <a:pt x="109" y="100"/>
                  </a:lnTo>
                  <a:lnTo>
                    <a:pt x="121" y="100"/>
                  </a:lnTo>
                  <a:lnTo>
                    <a:pt x="121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159" y="100"/>
                  </a:lnTo>
                  <a:lnTo>
                    <a:pt x="159" y="107"/>
                  </a:lnTo>
                  <a:lnTo>
                    <a:pt x="0" y="107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36"/>
                  </a:lnTo>
                  <a:lnTo>
                    <a:pt x="36" y="36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45" y="10"/>
                  </a:lnTo>
                  <a:lnTo>
                    <a:pt x="45" y="10"/>
                  </a:lnTo>
                  <a:close/>
                  <a:moveTo>
                    <a:pt x="55" y="100"/>
                  </a:moveTo>
                  <a:lnTo>
                    <a:pt x="55" y="21"/>
                  </a:lnTo>
                  <a:lnTo>
                    <a:pt x="50" y="21"/>
                  </a:lnTo>
                  <a:lnTo>
                    <a:pt x="50" y="100"/>
                  </a:lnTo>
                  <a:lnTo>
                    <a:pt x="55" y="100"/>
                  </a:lnTo>
                  <a:lnTo>
                    <a:pt x="55" y="100"/>
                  </a:lnTo>
                  <a:close/>
                  <a:moveTo>
                    <a:pt x="17" y="100"/>
                  </a:moveTo>
                  <a:lnTo>
                    <a:pt x="22" y="100"/>
                  </a:lnTo>
                  <a:lnTo>
                    <a:pt x="22" y="47"/>
                  </a:lnTo>
                  <a:lnTo>
                    <a:pt x="17" y="47"/>
                  </a:lnTo>
                  <a:lnTo>
                    <a:pt x="17" y="100"/>
                  </a:lnTo>
                  <a:lnTo>
                    <a:pt x="17" y="100"/>
                  </a:lnTo>
                  <a:close/>
                  <a:moveTo>
                    <a:pt x="88" y="100"/>
                  </a:moveTo>
                  <a:lnTo>
                    <a:pt x="93" y="100"/>
                  </a:lnTo>
                  <a:lnTo>
                    <a:pt x="93" y="43"/>
                  </a:lnTo>
                  <a:lnTo>
                    <a:pt x="88" y="43"/>
                  </a:lnTo>
                  <a:lnTo>
                    <a:pt x="88" y="100"/>
                  </a:lnTo>
                  <a:lnTo>
                    <a:pt x="88" y="100"/>
                  </a:lnTo>
                  <a:close/>
                  <a:moveTo>
                    <a:pt x="126" y="100"/>
                  </a:moveTo>
                  <a:lnTo>
                    <a:pt x="130" y="100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6" y="1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4" name="矩形 43"/>
            <p:cNvSpPr/>
            <p:nvPr/>
          </p:nvSpPr>
          <p:spPr>
            <a:xfrm>
              <a:off x="1290" y="386"/>
              <a:ext cx="8643" cy="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30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+mn-ea"/>
                </a:rPr>
                <a:t>Install Application</a:t>
              </a:r>
              <a:endParaRPr lang="en-US" altLang="en-US" sz="3000" dirty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43890" y="798195"/>
            <a:ext cx="10725785" cy="5892800"/>
            <a:chOff x="-548507" y="477868"/>
            <a:chExt cx="11570449" cy="6357177"/>
          </a:xfrm>
        </p:grpSpPr>
        <p:sp>
          <p:nvSpPr>
            <p:cNvPr id="88" name="Freeform: Shape 87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/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98" name="Rectangle: Rounded Corners 97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96" name="Rectangle: Rounded Corners 95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: Rounded Corners 96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5" name="Freeform: Shape 94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0483" y="712792"/>
            <a:ext cx="9510643" cy="5913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0483" y="712793"/>
            <a:ext cx="9510643" cy="59139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3"/>
          <a:stretch>
            <a:fillRect/>
          </a:stretch>
        </p:blipFill>
        <p:spPr>
          <a:xfrm>
            <a:off x="6389408" y="0"/>
            <a:ext cx="5802593" cy="6858000"/>
          </a:xfrm>
          <a:custGeom>
            <a:avLst/>
            <a:gdLst>
              <a:gd name="connsiteX0" fmla="*/ 1652451 w 5802593"/>
              <a:gd name="connsiteY0" fmla="*/ 0 h 6858000"/>
              <a:gd name="connsiteX1" fmla="*/ 5802593 w 5802593"/>
              <a:gd name="connsiteY1" fmla="*/ 0 h 6858000"/>
              <a:gd name="connsiteX2" fmla="*/ 5802593 w 5802593"/>
              <a:gd name="connsiteY2" fmla="*/ 6858000 h 6858000"/>
              <a:gd name="connsiteX3" fmla="*/ 0 w 58025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2593" h="6858000">
                <a:moveTo>
                  <a:pt x="1652451" y="0"/>
                </a:moveTo>
                <a:lnTo>
                  <a:pt x="5802593" y="0"/>
                </a:lnTo>
                <a:lnTo>
                  <a:pt x="580259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矩形 15"/>
          <p:cNvSpPr/>
          <p:nvPr/>
        </p:nvSpPr>
        <p:spPr>
          <a:xfrm>
            <a:off x="412115" y="2889885"/>
            <a:ext cx="607758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3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Install Jenkins</a:t>
            </a:r>
          </a:p>
        </p:txBody>
      </p:sp>
      <p:sp>
        <p:nvSpPr>
          <p:cNvPr id="17" name="矩形 16"/>
          <p:cNvSpPr/>
          <p:nvPr/>
        </p:nvSpPr>
        <p:spPr>
          <a:xfrm>
            <a:off x="411941" y="3582849"/>
            <a:ext cx="58025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Saat proses instalasi Jenkins saya buka port 8080 dan 50000, saya jalankan di background dan saya buat volume di path /usr/app. kemudian utuk mengakses Jenkins saya buat reverse proxy + ssl yang menuju alamat cicd.reckypramana.instructype.com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flipH="1">
            <a:off x="0" y="0"/>
            <a:ext cx="7708066" cy="6858000"/>
          </a:xfrm>
          <a:custGeom>
            <a:avLst/>
            <a:gdLst>
              <a:gd name="connsiteX0" fmla="*/ 4557105 w 7708066"/>
              <a:gd name="connsiteY0" fmla="*/ 5337175 h 6858000"/>
              <a:gd name="connsiteX1" fmla="*/ 897865 w 7708066"/>
              <a:gd name="connsiteY1" fmla="*/ 5337175 h 6858000"/>
              <a:gd name="connsiteX2" fmla="*/ 0 w 7708066"/>
              <a:gd name="connsiteY2" fmla="*/ 6858000 h 6858000"/>
              <a:gd name="connsiteX3" fmla="*/ 3659240 w 7708066"/>
              <a:gd name="connsiteY3" fmla="*/ 6858000 h 6858000"/>
              <a:gd name="connsiteX4" fmla="*/ 7708066 w 7708066"/>
              <a:gd name="connsiteY4" fmla="*/ 0 h 6858000"/>
              <a:gd name="connsiteX5" fmla="*/ 4048826 w 7708066"/>
              <a:gd name="connsiteY5" fmla="*/ 0 h 6858000"/>
              <a:gd name="connsiteX6" fmla="*/ 2188348 w 7708066"/>
              <a:gd name="connsiteY6" fmla="*/ 3151323 h 6858000"/>
              <a:gd name="connsiteX7" fmla="*/ 5847588 w 7708066"/>
              <a:gd name="connsiteY7" fmla="*/ 31513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08066" h="6858000">
                <a:moveTo>
                  <a:pt x="4557105" y="5337175"/>
                </a:moveTo>
                <a:lnTo>
                  <a:pt x="897865" y="5337175"/>
                </a:lnTo>
                <a:lnTo>
                  <a:pt x="0" y="6858000"/>
                </a:lnTo>
                <a:lnTo>
                  <a:pt x="3659240" y="6858000"/>
                </a:lnTo>
                <a:close/>
                <a:moveTo>
                  <a:pt x="7708066" y="0"/>
                </a:moveTo>
                <a:lnTo>
                  <a:pt x="4048826" y="0"/>
                </a:lnTo>
                <a:lnTo>
                  <a:pt x="2188348" y="3151323"/>
                </a:lnTo>
                <a:lnTo>
                  <a:pt x="5847588" y="31513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63632" y="3142614"/>
            <a:ext cx="10328367" cy="2203269"/>
          </a:xfrm>
          <a:custGeom>
            <a:avLst/>
            <a:gdLst>
              <a:gd name="connsiteX0" fmla="*/ 0 w 7053943"/>
              <a:gd name="connsiteY0" fmla="*/ 0 h 2185852"/>
              <a:gd name="connsiteX1" fmla="*/ 7053943 w 7053943"/>
              <a:gd name="connsiteY1" fmla="*/ 0 h 2185852"/>
              <a:gd name="connsiteX2" fmla="*/ 7053943 w 7053943"/>
              <a:gd name="connsiteY2" fmla="*/ 2185852 h 2185852"/>
              <a:gd name="connsiteX3" fmla="*/ 0 w 7053943"/>
              <a:gd name="connsiteY3" fmla="*/ 2185852 h 2185852"/>
              <a:gd name="connsiteX4" fmla="*/ 0 w 7053943"/>
              <a:gd name="connsiteY4" fmla="*/ 0 h 2185852"/>
              <a:gd name="connsiteX0-1" fmla="*/ 0 w 8342812"/>
              <a:gd name="connsiteY0-2" fmla="*/ 8709 h 2185852"/>
              <a:gd name="connsiteX1-3" fmla="*/ 8342812 w 8342812"/>
              <a:gd name="connsiteY1-4" fmla="*/ 0 h 2185852"/>
              <a:gd name="connsiteX2-5" fmla="*/ 8342812 w 8342812"/>
              <a:gd name="connsiteY2-6" fmla="*/ 2185852 h 2185852"/>
              <a:gd name="connsiteX3-7" fmla="*/ 1288869 w 8342812"/>
              <a:gd name="connsiteY3-8" fmla="*/ 2185852 h 2185852"/>
              <a:gd name="connsiteX4-9" fmla="*/ 0 w 8342812"/>
              <a:gd name="connsiteY4-10" fmla="*/ 8709 h 2185852"/>
              <a:gd name="connsiteX0-11" fmla="*/ 0 w 8342812"/>
              <a:gd name="connsiteY0-12" fmla="*/ 8709 h 2203269"/>
              <a:gd name="connsiteX1-13" fmla="*/ 8342812 w 8342812"/>
              <a:gd name="connsiteY1-14" fmla="*/ 0 h 2203269"/>
              <a:gd name="connsiteX2-15" fmla="*/ 8342812 w 8342812"/>
              <a:gd name="connsiteY2-16" fmla="*/ 2185852 h 2203269"/>
              <a:gd name="connsiteX3-17" fmla="*/ 1035630 w 8342812"/>
              <a:gd name="connsiteY3-18" fmla="*/ 2203269 h 2203269"/>
              <a:gd name="connsiteX4-19" fmla="*/ 0 w 8342812"/>
              <a:gd name="connsiteY4-20" fmla="*/ 8709 h 22032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342812" h="2203269">
                <a:moveTo>
                  <a:pt x="0" y="8709"/>
                </a:moveTo>
                <a:lnTo>
                  <a:pt x="8342812" y="0"/>
                </a:lnTo>
                <a:lnTo>
                  <a:pt x="8342812" y="2185852"/>
                </a:lnTo>
                <a:lnTo>
                  <a:pt x="1035630" y="2203269"/>
                </a:lnTo>
                <a:lnTo>
                  <a:pt x="0" y="870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180080" y="3644900"/>
            <a:ext cx="769620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Create Jenkins Job</a:t>
            </a:r>
          </a:p>
        </p:txBody>
      </p:sp>
      <p:sp>
        <p:nvSpPr>
          <p:cNvPr id="14" name="直角三角形 13"/>
          <p:cNvSpPr/>
          <p:nvPr/>
        </p:nvSpPr>
        <p:spPr>
          <a:xfrm rot="5400000">
            <a:off x="11468691" y="-4573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6200000">
            <a:off x="10731661" y="735319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0800000">
            <a:off x="11473265" y="719685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直角三角形 16"/>
          <p:cNvSpPr/>
          <p:nvPr/>
        </p:nvSpPr>
        <p:spPr>
          <a:xfrm>
            <a:off x="10740809" y="1915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/>
        </p:nvSpPr>
        <p:spPr>
          <a:xfrm rot="16200000">
            <a:off x="10020607" y="735320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/>
        </p:nvSpPr>
        <p:spPr>
          <a:xfrm rot="5400000">
            <a:off x="10022075" y="1100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10800000">
            <a:off x="11473265" y="1458627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>
            <a:off x="10736232" y="1438433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/>
        </p:nvSpPr>
        <p:spPr>
          <a:xfrm rot="10800000">
            <a:off x="3581400" y="4171950"/>
            <a:ext cx="2198751" cy="18954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6419849" y="2276475"/>
            <a:ext cx="2198751" cy="18954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9258298" y="4171950"/>
            <a:ext cx="2198751" cy="18954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31819" y="4707288"/>
            <a:ext cx="2810897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Menambahkan github token ke jenkins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25363" y="4381614"/>
            <a:ext cx="2298333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Verdana" panose="020B0604030504040204" pitchFamily="34" charset="0"/>
              </a:defRPr>
            </a:lvl1pPr>
          </a:lstStyle>
          <a:p>
            <a:pPr algn="ctr"/>
            <a:r>
              <a:rPr lang="" altLang="en-US" sz="18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Github &amp; Jenkins</a:t>
            </a:r>
          </a:p>
        </p:txBody>
      </p:sp>
      <p:sp>
        <p:nvSpPr>
          <p:cNvPr id="30" name="矩形 29"/>
          <p:cNvSpPr/>
          <p:nvPr/>
        </p:nvSpPr>
        <p:spPr>
          <a:xfrm>
            <a:off x="6326260" y="4707288"/>
            <a:ext cx="29315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Menyambungkan Docker dengan github melalui Docker Build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6319804" y="4381614"/>
            <a:ext cx="2298333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Verdana" panose="020B0604030504040204" pitchFamily="34" charset="0"/>
              </a:defRPr>
            </a:lvl1pPr>
          </a:lstStyle>
          <a:p>
            <a:pPr algn="ctr"/>
            <a:r>
              <a:rPr lang="" altLang="en-US"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Github &amp; Docker</a:t>
            </a:r>
          </a:p>
        </p:txBody>
      </p:sp>
      <p:sp>
        <p:nvSpPr>
          <p:cNvPr id="32" name="矩形 31"/>
          <p:cNvSpPr/>
          <p:nvPr/>
        </p:nvSpPr>
        <p:spPr>
          <a:xfrm>
            <a:off x="3443129" y="3383606"/>
            <a:ext cx="2948844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16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Menambahkan informasi server ke jenkins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3436673" y="3057932"/>
            <a:ext cx="2411126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Verdana" panose="020B0604030504040204" pitchFamily="34" charset="0"/>
              </a:defRPr>
            </a:lvl1pPr>
          </a:lstStyle>
          <a:p>
            <a:pPr algn="ctr"/>
            <a:r>
              <a:rPr lang="" altLang="en-US"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Jenkins &amp; Server</a:t>
            </a:r>
          </a:p>
        </p:txBody>
      </p:sp>
      <p:sp>
        <p:nvSpPr>
          <p:cNvPr id="34" name="矩形 33"/>
          <p:cNvSpPr/>
          <p:nvPr/>
        </p:nvSpPr>
        <p:spPr>
          <a:xfrm>
            <a:off x="8987345" y="3411546"/>
            <a:ext cx="2948844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160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Menambahkan discord webhook ke jenkins</a:t>
            </a:r>
            <a:endParaRPr lang="" altLang="en-US" sz="16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5" name="TextBox 1"/>
          <p:cNvSpPr txBox="1"/>
          <p:nvPr/>
        </p:nvSpPr>
        <p:spPr>
          <a:xfrm>
            <a:off x="8980889" y="3085872"/>
            <a:ext cx="2411126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Verdana" panose="020B0604030504040204" pitchFamily="34" charset="0"/>
              </a:defRPr>
            </a:lvl1pPr>
          </a:lstStyle>
          <a:p>
            <a:pPr algn="ctr"/>
            <a:r>
              <a:rPr lang="" altLang="en-US"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Jenkins &amp; Discord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8440" y="245110"/>
            <a:ext cx="6089015" cy="553085"/>
            <a:chOff x="344" y="386"/>
            <a:chExt cx="9589" cy="871"/>
          </a:xfrm>
        </p:grpSpPr>
        <p:sp>
          <p:nvSpPr>
            <p:cNvPr id="37" name="Freeform 147"/>
            <p:cNvSpPr>
              <a:spLocks noEditPoints="1"/>
            </p:cNvSpPr>
            <p:nvPr/>
          </p:nvSpPr>
          <p:spPr bwMode="auto">
            <a:xfrm>
              <a:off x="344" y="516"/>
              <a:ext cx="749" cy="504"/>
            </a:xfrm>
            <a:custGeom>
              <a:avLst/>
              <a:gdLst>
                <a:gd name="T0" fmla="*/ 45 w 159"/>
                <a:gd name="T1" fmla="*/ 10 h 107"/>
                <a:gd name="T2" fmla="*/ 71 w 159"/>
                <a:gd name="T3" fmla="*/ 10 h 107"/>
                <a:gd name="T4" fmla="*/ 71 w 159"/>
                <a:gd name="T5" fmla="*/ 100 h 107"/>
                <a:gd name="T6" fmla="*/ 81 w 159"/>
                <a:gd name="T7" fmla="*/ 100 h 107"/>
                <a:gd name="T8" fmla="*/ 81 w 159"/>
                <a:gd name="T9" fmla="*/ 29 h 107"/>
                <a:gd name="T10" fmla="*/ 109 w 159"/>
                <a:gd name="T11" fmla="*/ 29 h 107"/>
                <a:gd name="T12" fmla="*/ 109 w 159"/>
                <a:gd name="T13" fmla="*/ 100 h 107"/>
                <a:gd name="T14" fmla="*/ 121 w 159"/>
                <a:gd name="T15" fmla="*/ 100 h 107"/>
                <a:gd name="T16" fmla="*/ 121 w 159"/>
                <a:gd name="T17" fmla="*/ 0 h 107"/>
                <a:gd name="T18" fmla="*/ 147 w 159"/>
                <a:gd name="T19" fmla="*/ 0 h 107"/>
                <a:gd name="T20" fmla="*/ 147 w 159"/>
                <a:gd name="T21" fmla="*/ 100 h 107"/>
                <a:gd name="T22" fmla="*/ 159 w 159"/>
                <a:gd name="T23" fmla="*/ 100 h 107"/>
                <a:gd name="T24" fmla="*/ 159 w 159"/>
                <a:gd name="T25" fmla="*/ 107 h 107"/>
                <a:gd name="T26" fmla="*/ 0 w 159"/>
                <a:gd name="T27" fmla="*/ 107 h 107"/>
                <a:gd name="T28" fmla="*/ 0 w 159"/>
                <a:gd name="T29" fmla="*/ 100 h 107"/>
                <a:gd name="T30" fmla="*/ 10 w 159"/>
                <a:gd name="T31" fmla="*/ 100 h 107"/>
                <a:gd name="T32" fmla="*/ 10 w 159"/>
                <a:gd name="T33" fmla="*/ 36 h 107"/>
                <a:gd name="T34" fmla="*/ 36 w 159"/>
                <a:gd name="T35" fmla="*/ 36 h 107"/>
                <a:gd name="T36" fmla="*/ 36 w 159"/>
                <a:gd name="T37" fmla="*/ 100 h 107"/>
                <a:gd name="T38" fmla="*/ 45 w 159"/>
                <a:gd name="T39" fmla="*/ 100 h 107"/>
                <a:gd name="T40" fmla="*/ 45 w 159"/>
                <a:gd name="T41" fmla="*/ 10 h 107"/>
                <a:gd name="T42" fmla="*/ 45 w 159"/>
                <a:gd name="T43" fmla="*/ 10 h 107"/>
                <a:gd name="T44" fmla="*/ 55 w 159"/>
                <a:gd name="T45" fmla="*/ 100 h 107"/>
                <a:gd name="T46" fmla="*/ 55 w 159"/>
                <a:gd name="T47" fmla="*/ 21 h 107"/>
                <a:gd name="T48" fmla="*/ 50 w 159"/>
                <a:gd name="T49" fmla="*/ 21 h 107"/>
                <a:gd name="T50" fmla="*/ 50 w 159"/>
                <a:gd name="T51" fmla="*/ 100 h 107"/>
                <a:gd name="T52" fmla="*/ 55 w 159"/>
                <a:gd name="T53" fmla="*/ 100 h 107"/>
                <a:gd name="T54" fmla="*/ 55 w 159"/>
                <a:gd name="T55" fmla="*/ 100 h 107"/>
                <a:gd name="T56" fmla="*/ 17 w 159"/>
                <a:gd name="T57" fmla="*/ 100 h 107"/>
                <a:gd name="T58" fmla="*/ 22 w 159"/>
                <a:gd name="T59" fmla="*/ 100 h 107"/>
                <a:gd name="T60" fmla="*/ 22 w 159"/>
                <a:gd name="T61" fmla="*/ 47 h 107"/>
                <a:gd name="T62" fmla="*/ 17 w 159"/>
                <a:gd name="T63" fmla="*/ 47 h 107"/>
                <a:gd name="T64" fmla="*/ 17 w 159"/>
                <a:gd name="T65" fmla="*/ 100 h 107"/>
                <a:gd name="T66" fmla="*/ 17 w 159"/>
                <a:gd name="T67" fmla="*/ 100 h 107"/>
                <a:gd name="T68" fmla="*/ 88 w 159"/>
                <a:gd name="T69" fmla="*/ 100 h 107"/>
                <a:gd name="T70" fmla="*/ 93 w 159"/>
                <a:gd name="T71" fmla="*/ 100 h 107"/>
                <a:gd name="T72" fmla="*/ 93 w 159"/>
                <a:gd name="T73" fmla="*/ 43 h 107"/>
                <a:gd name="T74" fmla="*/ 88 w 159"/>
                <a:gd name="T75" fmla="*/ 43 h 107"/>
                <a:gd name="T76" fmla="*/ 88 w 159"/>
                <a:gd name="T77" fmla="*/ 100 h 107"/>
                <a:gd name="T78" fmla="*/ 88 w 159"/>
                <a:gd name="T79" fmla="*/ 100 h 107"/>
                <a:gd name="T80" fmla="*/ 126 w 159"/>
                <a:gd name="T81" fmla="*/ 100 h 107"/>
                <a:gd name="T82" fmla="*/ 130 w 159"/>
                <a:gd name="T83" fmla="*/ 100 h 107"/>
                <a:gd name="T84" fmla="*/ 130 w 159"/>
                <a:gd name="T85" fmla="*/ 14 h 107"/>
                <a:gd name="T86" fmla="*/ 126 w 159"/>
                <a:gd name="T87" fmla="*/ 14 h 107"/>
                <a:gd name="T88" fmla="*/ 126 w 159"/>
                <a:gd name="T8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9" h="107">
                  <a:moveTo>
                    <a:pt x="45" y="10"/>
                  </a:moveTo>
                  <a:lnTo>
                    <a:pt x="71" y="10"/>
                  </a:lnTo>
                  <a:lnTo>
                    <a:pt x="71" y="100"/>
                  </a:lnTo>
                  <a:lnTo>
                    <a:pt x="81" y="100"/>
                  </a:lnTo>
                  <a:lnTo>
                    <a:pt x="81" y="29"/>
                  </a:lnTo>
                  <a:lnTo>
                    <a:pt x="109" y="29"/>
                  </a:lnTo>
                  <a:lnTo>
                    <a:pt x="109" y="100"/>
                  </a:lnTo>
                  <a:lnTo>
                    <a:pt x="121" y="100"/>
                  </a:lnTo>
                  <a:lnTo>
                    <a:pt x="121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159" y="100"/>
                  </a:lnTo>
                  <a:lnTo>
                    <a:pt x="159" y="107"/>
                  </a:lnTo>
                  <a:lnTo>
                    <a:pt x="0" y="107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36"/>
                  </a:lnTo>
                  <a:lnTo>
                    <a:pt x="36" y="36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45" y="10"/>
                  </a:lnTo>
                  <a:lnTo>
                    <a:pt x="45" y="10"/>
                  </a:lnTo>
                  <a:close/>
                  <a:moveTo>
                    <a:pt x="55" y="100"/>
                  </a:moveTo>
                  <a:lnTo>
                    <a:pt x="55" y="21"/>
                  </a:lnTo>
                  <a:lnTo>
                    <a:pt x="50" y="21"/>
                  </a:lnTo>
                  <a:lnTo>
                    <a:pt x="50" y="100"/>
                  </a:lnTo>
                  <a:lnTo>
                    <a:pt x="55" y="100"/>
                  </a:lnTo>
                  <a:lnTo>
                    <a:pt x="55" y="100"/>
                  </a:lnTo>
                  <a:close/>
                  <a:moveTo>
                    <a:pt x="17" y="100"/>
                  </a:moveTo>
                  <a:lnTo>
                    <a:pt x="22" y="100"/>
                  </a:lnTo>
                  <a:lnTo>
                    <a:pt x="22" y="47"/>
                  </a:lnTo>
                  <a:lnTo>
                    <a:pt x="17" y="47"/>
                  </a:lnTo>
                  <a:lnTo>
                    <a:pt x="17" y="100"/>
                  </a:lnTo>
                  <a:lnTo>
                    <a:pt x="17" y="100"/>
                  </a:lnTo>
                  <a:close/>
                  <a:moveTo>
                    <a:pt x="88" y="100"/>
                  </a:moveTo>
                  <a:lnTo>
                    <a:pt x="93" y="100"/>
                  </a:lnTo>
                  <a:lnTo>
                    <a:pt x="93" y="43"/>
                  </a:lnTo>
                  <a:lnTo>
                    <a:pt x="88" y="43"/>
                  </a:lnTo>
                  <a:lnTo>
                    <a:pt x="88" y="100"/>
                  </a:lnTo>
                  <a:lnTo>
                    <a:pt x="88" y="100"/>
                  </a:lnTo>
                  <a:close/>
                  <a:moveTo>
                    <a:pt x="126" y="100"/>
                  </a:moveTo>
                  <a:lnTo>
                    <a:pt x="130" y="100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6" y="1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38" name="矩形 43"/>
            <p:cNvSpPr/>
            <p:nvPr/>
          </p:nvSpPr>
          <p:spPr>
            <a:xfrm>
              <a:off x="1290" y="386"/>
              <a:ext cx="8643" cy="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" altLang="en-US" sz="30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+mn-ea"/>
                </a:rPr>
                <a:t>Create Jenkins Job</a:t>
              </a: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7037070" y="3111500"/>
            <a:ext cx="991870" cy="99187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4144645" y="4188460"/>
            <a:ext cx="1022350" cy="10223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 flipH="1">
            <a:off x="9884410" y="4268470"/>
            <a:ext cx="946785" cy="946785"/>
          </a:xfrm>
          <a:prstGeom prst="rect">
            <a:avLst/>
          </a:prstGeom>
        </p:spPr>
      </p:pic>
      <p:sp>
        <p:nvSpPr>
          <p:cNvPr id="21" name="等腰三角形 6">
            <a:extLst>
              <a:ext uri="{FF2B5EF4-FFF2-40B4-BE49-F238E27FC236}">
                <a16:creationId xmlns:a16="http://schemas.microsoft.com/office/drawing/2014/main" id="{4FF398F0-6F44-404D-AD27-A7727A18F054}"/>
              </a:ext>
            </a:extLst>
          </p:cNvPr>
          <p:cNvSpPr/>
          <p:nvPr/>
        </p:nvSpPr>
        <p:spPr>
          <a:xfrm>
            <a:off x="456247" y="2276474"/>
            <a:ext cx="2198751" cy="18954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C71FB-DA0D-3742-8206-3CB975BB3A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72768" y="2972692"/>
            <a:ext cx="962959" cy="9629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296496" y="1338716"/>
            <a:ext cx="925247" cy="925244"/>
            <a:chOff x="5580109" y="1852963"/>
            <a:chExt cx="1152131" cy="1152128"/>
          </a:xfrm>
          <a:solidFill>
            <a:schemeClr val="accent1"/>
          </a:solidFill>
        </p:grpSpPr>
        <p:sp>
          <p:nvSpPr>
            <p:cNvPr id="8" name="Rectangle 10"/>
            <p:cNvSpPr/>
            <p:nvPr/>
          </p:nvSpPr>
          <p:spPr>
            <a:xfrm>
              <a:off x="5580109" y="1852963"/>
              <a:ext cx="1152129" cy="1152128"/>
            </a:xfrm>
            <a:custGeom>
              <a:avLst/>
              <a:gdLst/>
              <a:ahLst/>
              <a:cxnLst/>
              <a:rect l="l" t="t" r="r" b="b"/>
              <a:pathLst>
                <a:path w="1152128" h="1152128">
                  <a:moveTo>
                    <a:pt x="99671" y="0"/>
                  </a:moveTo>
                  <a:lnTo>
                    <a:pt x="1152128" y="0"/>
                  </a:lnTo>
                  <a:lnTo>
                    <a:pt x="1152128" y="1152128"/>
                  </a:lnTo>
                  <a:lnTo>
                    <a:pt x="0" y="1152128"/>
                  </a:lnTo>
                  <a:lnTo>
                    <a:pt x="0" y="103999"/>
                  </a:lnTo>
                  <a:lnTo>
                    <a:pt x="125263" y="229261"/>
                  </a:lnTo>
                  <a:lnTo>
                    <a:pt x="74346" y="280179"/>
                  </a:lnTo>
                  <a:lnTo>
                    <a:pt x="278015" y="280179"/>
                  </a:lnTo>
                  <a:lnTo>
                    <a:pt x="278015" y="76509"/>
                  </a:lnTo>
                  <a:lnTo>
                    <a:pt x="227098" y="1274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 Placeholder 12"/>
            <p:cNvSpPr txBox="1"/>
            <p:nvPr/>
          </p:nvSpPr>
          <p:spPr>
            <a:xfrm>
              <a:off x="5597865" y="2638066"/>
              <a:ext cx="1134375" cy="314666"/>
            </a:xfrm>
            <a:prstGeom prst="rect">
              <a:avLst/>
            </a:prstGeom>
            <a:no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6316" y="1338580"/>
            <a:ext cx="8131048" cy="50819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7332" y="1302905"/>
            <a:ext cx="8130032" cy="508127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18440" y="245110"/>
            <a:ext cx="6089015" cy="553085"/>
            <a:chOff x="344" y="386"/>
            <a:chExt cx="9589" cy="871"/>
          </a:xfrm>
        </p:grpSpPr>
        <p:sp>
          <p:nvSpPr>
            <p:cNvPr id="37" name="Freeform 147"/>
            <p:cNvSpPr>
              <a:spLocks noEditPoints="1"/>
            </p:cNvSpPr>
            <p:nvPr/>
          </p:nvSpPr>
          <p:spPr bwMode="auto">
            <a:xfrm>
              <a:off x="344" y="516"/>
              <a:ext cx="749" cy="504"/>
            </a:xfrm>
            <a:custGeom>
              <a:avLst/>
              <a:gdLst>
                <a:gd name="T0" fmla="*/ 45 w 159"/>
                <a:gd name="T1" fmla="*/ 10 h 107"/>
                <a:gd name="T2" fmla="*/ 71 w 159"/>
                <a:gd name="T3" fmla="*/ 10 h 107"/>
                <a:gd name="T4" fmla="*/ 71 w 159"/>
                <a:gd name="T5" fmla="*/ 100 h 107"/>
                <a:gd name="T6" fmla="*/ 81 w 159"/>
                <a:gd name="T7" fmla="*/ 100 h 107"/>
                <a:gd name="T8" fmla="*/ 81 w 159"/>
                <a:gd name="T9" fmla="*/ 29 h 107"/>
                <a:gd name="T10" fmla="*/ 109 w 159"/>
                <a:gd name="T11" fmla="*/ 29 h 107"/>
                <a:gd name="T12" fmla="*/ 109 w 159"/>
                <a:gd name="T13" fmla="*/ 100 h 107"/>
                <a:gd name="T14" fmla="*/ 121 w 159"/>
                <a:gd name="T15" fmla="*/ 100 h 107"/>
                <a:gd name="T16" fmla="*/ 121 w 159"/>
                <a:gd name="T17" fmla="*/ 0 h 107"/>
                <a:gd name="T18" fmla="*/ 147 w 159"/>
                <a:gd name="T19" fmla="*/ 0 h 107"/>
                <a:gd name="T20" fmla="*/ 147 w 159"/>
                <a:gd name="T21" fmla="*/ 100 h 107"/>
                <a:gd name="T22" fmla="*/ 159 w 159"/>
                <a:gd name="T23" fmla="*/ 100 h 107"/>
                <a:gd name="T24" fmla="*/ 159 w 159"/>
                <a:gd name="T25" fmla="*/ 107 h 107"/>
                <a:gd name="T26" fmla="*/ 0 w 159"/>
                <a:gd name="T27" fmla="*/ 107 h 107"/>
                <a:gd name="T28" fmla="*/ 0 w 159"/>
                <a:gd name="T29" fmla="*/ 100 h 107"/>
                <a:gd name="T30" fmla="*/ 10 w 159"/>
                <a:gd name="T31" fmla="*/ 100 h 107"/>
                <a:gd name="T32" fmla="*/ 10 w 159"/>
                <a:gd name="T33" fmla="*/ 36 h 107"/>
                <a:gd name="T34" fmla="*/ 36 w 159"/>
                <a:gd name="T35" fmla="*/ 36 h 107"/>
                <a:gd name="T36" fmla="*/ 36 w 159"/>
                <a:gd name="T37" fmla="*/ 100 h 107"/>
                <a:gd name="T38" fmla="*/ 45 w 159"/>
                <a:gd name="T39" fmla="*/ 100 h 107"/>
                <a:gd name="T40" fmla="*/ 45 w 159"/>
                <a:gd name="T41" fmla="*/ 10 h 107"/>
                <a:gd name="T42" fmla="*/ 45 w 159"/>
                <a:gd name="T43" fmla="*/ 10 h 107"/>
                <a:gd name="T44" fmla="*/ 55 w 159"/>
                <a:gd name="T45" fmla="*/ 100 h 107"/>
                <a:gd name="T46" fmla="*/ 55 w 159"/>
                <a:gd name="T47" fmla="*/ 21 h 107"/>
                <a:gd name="T48" fmla="*/ 50 w 159"/>
                <a:gd name="T49" fmla="*/ 21 h 107"/>
                <a:gd name="T50" fmla="*/ 50 w 159"/>
                <a:gd name="T51" fmla="*/ 100 h 107"/>
                <a:gd name="T52" fmla="*/ 55 w 159"/>
                <a:gd name="T53" fmla="*/ 100 h 107"/>
                <a:gd name="T54" fmla="*/ 55 w 159"/>
                <a:gd name="T55" fmla="*/ 100 h 107"/>
                <a:gd name="T56" fmla="*/ 17 w 159"/>
                <a:gd name="T57" fmla="*/ 100 h 107"/>
                <a:gd name="T58" fmla="*/ 22 w 159"/>
                <a:gd name="T59" fmla="*/ 100 h 107"/>
                <a:gd name="T60" fmla="*/ 22 w 159"/>
                <a:gd name="T61" fmla="*/ 47 h 107"/>
                <a:gd name="T62" fmla="*/ 17 w 159"/>
                <a:gd name="T63" fmla="*/ 47 h 107"/>
                <a:gd name="T64" fmla="*/ 17 w 159"/>
                <a:gd name="T65" fmla="*/ 100 h 107"/>
                <a:gd name="T66" fmla="*/ 17 w 159"/>
                <a:gd name="T67" fmla="*/ 100 h 107"/>
                <a:gd name="T68" fmla="*/ 88 w 159"/>
                <a:gd name="T69" fmla="*/ 100 h 107"/>
                <a:gd name="T70" fmla="*/ 93 w 159"/>
                <a:gd name="T71" fmla="*/ 100 h 107"/>
                <a:gd name="T72" fmla="*/ 93 w 159"/>
                <a:gd name="T73" fmla="*/ 43 h 107"/>
                <a:gd name="T74" fmla="*/ 88 w 159"/>
                <a:gd name="T75" fmla="*/ 43 h 107"/>
                <a:gd name="T76" fmla="*/ 88 w 159"/>
                <a:gd name="T77" fmla="*/ 100 h 107"/>
                <a:gd name="T78" fmla="*/ 88 w 159"/>
                <a:gd name="T79" fmla="*/ 100 h 107"/>
                <a:gd name="T80" fmla="*/ 126 w 159"/>
                <a:gd name="T81" fmla="*/ 100 h 107"/>
                <a:gd name="T82" fmla="*/ 130 w 159"/>
                <a:gd name="T83" fmla="*/ 100 h 107"/>
                <a:gd name="T84" fmla="*/ 130 w 159"/>
                <a:gd name="T85" fmla="*/ 14 h 107"/>
                <a:gd name="T86" fmla="*/ 126 w 159"/>
                <a:gd name="T87" fmla="*/ 14 h 107"/>
                <a:gd name="T88" fmla="*/ 126 w 159"/>
                <a:gd name="T8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9" h="107">
                  <a:moveTo>
                    <a:pt x="45" y="10"/>
                  </a:moveTo>
                  <a:lnTo>
                    <a:pt x="71" y="10"/>
                  </a:lnTo>
                  <a:lnTo>
                    <a:pt x="71" y="100"/>
                  </a:lnTo>
                  <a:lnTo>
                    <a:pt x="81" y="100"/>
                  </a:lnTo>
                  <a:lnTo>
                    <a:pt x="81" y="29"/>
                  </a:lnTo>
                  <a:lnTo>
                    <a:pt x="109" y="29"/>
                  </a:lnTo>
                  <a:lnTo>
                    <a:pt x="109" y="100"/>
                  </a:lnTo>
                  <a:lnTo>
                    <a:pt x="121" y="100"/>
                  </a:lnTo>
                  <a:lnTo>
                    <a:pt x="121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159" y="100"/>
                  </a:lnTo>
                  <a:lnTo>
                    <a:pt x="159" y="107"/>
                  </a:lnTo>
                  <a:lnTo>
                    <a:pt x="0" y="107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36"/>
                  </a:lnTo>
                  <a:lnTo>
                    <a:pt x="36" y="36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45" y="10"/>
                  </a:lnTo>
                  <a:lnTo>
                    <a:pt x="45" y="10"/>
                  </a:lnTo>
                  <a:close/>
                  <a:moveTo>
                    <a:pt x="55" y="100"/>
                  </a:moveTo>
                  <a:lnTo>
                    <a:pt x="55" y="21"/>
                  </a:lnTo>
                  <a:lnTo>
                    <a:pt x="50" y="21"/>
                  </a:lnTo>
                  <a:lnTo>
                    <a:pt x="50" y="100"/>
                  </a:lnTo>
                  <a:lnTo>
                    <a:pt x="55" y="100"/>
                  </a:lnTo>
                  <a:lnTo>
                    <a:pt x="55" y="100"/>
                  </a:lnTo>
                  <a:close/>
                  <a:moveTo>
                    <a:pt x="17" y="100"/>
                  </a:moveTo>
                  <a:lnTo>
                    <a:pt x="22" y="100"/>
                  </a:lnTo>
                  <a:lnTo>
                    <a:pt x="22" y="47"/>
                  </a:lnTo>
                  <a:lnTo>
                    <a:pt x="17" y="47"/>
                  </a:lnTo>
                  <a:lnTo>
                    <a:pt x="17" y="100"/>
                  </a:lnTo>
                  <a:lnTo>
                    <a:pt x="17" y="100"/>
                  </a:lnTo>
                  <a:close/>
                  <a:moveTo>
                    <a:pt x="88" y="100"/>
                  </a:moveTo>
                  <a:lnTo>
                    <a:pt x="93" y="100"/>
                  </a:lnTo>
                  <a:lnTo>
                    <a:pt x="93" y="43"/>
                  </a:lnTo>
                  <a:lnTo>
                    <a:pt x="88" y="43"/>
                  </a:lnTo>
                  <a:lnTo>
                    <a:pt x="88" y="100"/>
                  </a:lnTo>
                  <a:lnTo>
                    <a:pt x="88" y="100"/>
                  </a:lnTo>
                  <a:close/>
                  <a:moveTo>
                    <a:pt x="126" y="100"/>
                  </a:moveTo>
                  <a:lnTo>
                    <a:pt x="130" y="100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6" y="1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38" name="矩形 43"/>
            <p:cNvSpPr/>
            <p:nvPr/>
          </p:nvSpPr>
          <p:spPr>
            <a:xfrm>
              <a:off x="1290" y="386"/>
              <a:ext cx="8643" cy="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30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+mn-ea"/>
                </a:rPr>
                <a:t>Create Jenkins Job</a:t>
              </a:r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472565" y="1507490"/>
            <a:ext cx="587375" cy="587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296496" y="1338716"/>
            <a:ext cx="925247" cy="925244"/>
            <a:chOff x="5580109" y="1852963"/>
            <a:chExt cx="1152131" cy="1152128"/>
          </a:xfrm>
          <a:solidFill>
            <a:schemeClr val="accent1"/>
          </a:solidFill>
        </p:grpSpPr>
        <p:sp>
          <p:nvSpPr>
            <p:cNvPr id="8" name="Rectangle 10"/>
            <p:cNvSpPr/>
            <p:nvPr/>
          </p:nvSpPr>
          <p:spPr>
            <a:xfrm>
              <a:off x="5580109" y="1852963"/>
              <a:ext cx="1152129" cy="1152128"/>
            </a:xfrm>
            <a:custGeom>
              <a:avLst/>
              <a:gdLst/>
              <a:ahLst/>
              <a:cxnLst/>
              <a:rect l="l" t="t" r="r" b="b"/>
              <a:pathLst>
                <a:path w="1152128" h="1152128">
                  <a:moveTo>
                    <a:pt x="99671" y="0"/>
                  </a:moveTo>
                  <a:lnTo>
                    <a:pt x="1152128" y="0"/>
                  </a:lnTo>
                  <a:lnTo>
                    <a:pt x="1152128" y="1152128"/>
                  </a:lnTo>
                  <a:lnTo>
                    <a:pt x="0" y="1152128"/>
                  </a:lnTo>
                  <a:lnTo>
                    <a:pt x="0" y="103999"/>
                  </a:lnTo>
                  <a:lnTo>
                    <a:pt x="125263" y="229261"/>
                  </a:lnTo>
                  <a:lnTo>
                    <a:pt x="74346" y="280179"/>
                  </a:lnTo>
                  <a:lnTo>
                    <a:pt x="278015" y="280179"/>
                  </a:lnTo>
                  <a:lnTo>
                    <a:pt x="278015" y="76509"/>
                  </a:lnTo>
                  <a:lnTo>
                    <a:pt x="227098" y="1274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 Placeholder 12"/>
            <p:cNvSpPr txBox="1"/>
            <p:nvPr/>
          </p:nvSpPr>
          <p:spPr>
            <a:xfrm>
              <a:off x="5597865" y="2638066"/>
              <a:ext cx="1134375" cy="314666"/>
            </a:xfrm>
            <a:prstGeom prst="rect">
              <a:avLst/>
            </a:prstGeom>
            <a:no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18440" y="245110"/>
            <a:ext cx="6089015" cy="553085"/>
            <a:chOff x="344" y="386"/>
            <a:chExt cx="9589" cy="871"/>
          </a:xfrm>
        </p:grpSpPr>
        <p:sp>
          <p:nvSpPr>
            <p:cNvPr id="37" name="Freeform 147"/>
            <p:cNvSpPr>
              <a:spLocks noEditPoints="1"/>
            </p:cNvSpPr>
            <p:nvPr/>
          </p:nvSpPr>
          <p:spPr bwMode="auto">
            <a:xfrm>
              <a:off x="344" y="516"/>
              <a:ext cx="749" cy="504"/>
            </a:xfrm>
            <a:custGeom>
              <a:avLst/>
              <a:gdLst>
                <a:gd name="T0" fmla="*/ 45 w 159"/>
                <a:gd name="T1" fmla="*/ 10 h 107"/>
                <a:gd name="T2" fmla="*/ 71 w 159"/>
                <a:gd name="T3" fmla="*/ 10 h 107"/>
                <a:gd name="T4" fmla="*/ 71 w 159"/>
                <a:gd name="T5" fmla="*/ 100 h 107"/>
                <a:gd name="T6" fmla="*/ 81 w 159"/>
                <a:gd name="T7" fmla="*/ 100 h 107"/>
                <a:gd name="T8" fmla="*/ 81 w 159"/>
                <a:gd name="T9" fmla="*/ 29 h 107"/>
                <a:gd name="T10" fmla="*/ 109 w 159"/>
                <a:gd name="T11" fmla="*/ 29 h 107"/>
                <a:gd name="T12" fmla="*/ 109 w 159"/>
                <a:gd name="T13" fmla="*/ 100 h 107"/>
                <a:gd name="T14" fmla="*/ 121 w 159"/>
                <a:gd name="T15" fmla="*/ 100 h 107"/>
                <a:gd name="T16" fmla="*/ 121 w 159"/>
                <a:gd name="T17" fmla="*/ 0 h 107"/>
                <a:gd name="T18" fmla="*/ 147 w 159"/>
                <a:gd name="T19" fmla="*/ 0 h 107"/>
                <a:gd name="T20" fmla="*/ 147 w 159"/>
                <a:gd name="T21" fmla="*/ 100 h 107"/>
                <a:gd name="T22" fmla="*/ 159 w 159"/>
                <a:gd name="T23" fmla="*/ 100 h 107"/>
                <a:gd name="T24" fmla="*/ 159 w 159"/>
                <a:gd name="T25" fmla="*/ 107 h 107"/>
                <a:gd name="T26" fmla="*/ 0 w 159"/>
                <a:gd name="T27" fmla="*/ 107 h 107"/>
                <a:gd name="T28" fmla="*/ 0 w 159"/>
                <a:gd name="T29" fmla="*/ 100 h 107"/>
                <a:gd name="T30" fmla="*/ 10 w 159"/>
                <a:gd name="T31" fmla="*/ 100 h 107"/>
                <a:gd name="T32" fmla="*/ 10 w 159"/>
                <a:gd name="T33" fmla="*/ 36 h 107"/>
                <a:gd name="T34" fmla="*/ 36 w 159"/>
                <a:gd name="T35" fmla="*/ 36 h 107"/>
                <a:gd name="T36" fmla="*/ 36 w 159"/>
                <a:gd name="T37" fmla="*/ 100 h 107"/>
                <a:gd name="T38" fmla="*/ 45 w 159"/>
                <a:gd name="T39" fmla="*/ 100 h 107"/>
                <a:gd name="T40" fmla="*/ 45 w 159"/>
                <a:gd name="T41" fmla="*/ 10 h 107"/>
                <a:gd name="T42" fmla="*/ 45 w 159"/>
                <a:gd name="T43" fmla="*/ 10 h 107"/>
                <a:gd name="T44" fmla="*/ 55 w 159"/>
                <a:gd name="T45" fmla="*/ 100 h 107"/>
                <a:gd name="T46" fmla="*/ 55 w 159"/>
                <a:gd name="T47" fmla="*/ 21 h 107"/>
                <a:gd name="T48" fmla="*/ 50 w 159"/>
                <a:gd name="T49" fmla="*/ 21 h 107"/>
                <a:gd name="T50" fmla="*/ 50 w 159"/>
                <a:gd name="T51" fmla="*/ 100 h 107"/>
                <a:gd name="T52" fmla="*/ 55 w 159"/>
                <a:gd name="T53" fmla="*/ 100 h 107"/>
                <a:gd name="T54" fmla="*/ 55 w 159"/>
                <a:gd name="T55" fmla="*/ 100 h 107"/>
                <a:gd name="T56" fmla="*/ 17 w 159"/>
                <a:gd name="T57" fmla="*/ 100 h 107"/>
                <a:gd name="T58" fmla="*/ 22 w 159"/>
                <a:gd name="T59" fmla="*/ 100 h 107"/>
                <a:gd name="T60" fmla="*/ 22 w 159"/>
                <a:gd name="T61" fmla="*/ 47 h 107"/>
                <a:gd name="T62" fmla="*/ 17 w 159"/>
                <a:gd name="T63" fmla="*/ 47 h 107"/>
                <a:gd name="T64" fmla="*/ 17 w 159"/>
                <a:gd name="T65" fmla="*/ 100 h 107"/>
                <a:gd name="T66" fmla="*/ 17 w 159"/>
                <a:gd name="T67" fmla="*/ 100 h 107"/>
                <a:gd name="T68" fmla="*/ 88 w 159"/>
                <a:gd name="T69" fmla="*/ 100 h 107"/>
                <a:gd name="T70" fmla="*/ 93 w 159"/>
                <a:gd name="T71" fmla="*/ 100 h 107"/>
                <a:gd name="T72" fmla="*/ 93 w 159"/>
                <a:gd name="T73" fmla="*/ 43 h 107"/>
                <a:gd name="T74" fmla="*/ 88 w 159"/>
                <a:gd name="T75" fmla="*/ 43 h 107"/>
                <a:gd name="T76" fmla="*/ 88 w 159"/>
                <a:gd name="T77" fmla="*/ 100 h 107"/>
                <a:gd name="T78" fmla="*/ 88 w 159"/>
                <a:gd name="T79" fmla="*/ 100 h 107"/>
                <a:gd name="T80" fmla="*/ 126 w 159"/>
                <a:gd name="T81" fmla="*/ 100 h 107"/>
                <a:gd name="T82" fmla="*/ 130 w 159"/>
                <a:gd name="T83" fmla="*/ 100 h 107"/>
                <a:gd name="T84" fmla="*/ 130 w 159"/>
                <a:gd name="T85" fmla="*/ 14 h 107"/>
                <a:gd name="T86" fmla="*/ 126 w 159"/>
                <a:gd name="T87" fmla="*/ 14 h 107"/>
                <a:gd name="T88" fmla="*/ 126 w 159"/>
                <a:gd name="T8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9" h="107">
                  <a:moveTo>
                    <a:pt x="45" y="10"/>
                  </a:moveTo>
                  <a:lnTo>
                    <a:pt x="71" y="10"/>
                  </a:lnTo>
                  <a:lnTo>
                    <a:pt x="71" y="100"/>
                  </a:lnTo>
                  <a:lnTo>
                    <a:pt x="81" y="100"/>
                  </a:lnTo>
                  <a:lnTo>
                    <a:pt x="81" y="29"/>
                  </a:lnTo>
                  <a:lnTo>
                    <a:pt x="109" y="29"/>
                  </a:lnTo>
                  <a:lnTo>
                    <a:pt x="109" y="100"/>
                  </a:lnTo>
                  <a:lnTo>
                    <a:pt x="121" y="100"/>
                  </a:lnTo>
                  <a:lnTo>
                    <a:pt x="121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159" y="100"/>
                  </a:lnTo>
                  <a:lnTo>
                    <a:pt x="159" y="107"/>
                  </a:lnTo>
                  <a:lnTo>
                    <a:pt x="0" y="107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36"/>
                  </a:lnTo>
                  <a:lnTo>
                    <a:pt x="36" y="36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45" y="10"/>
                  </a:lnTo>
                  <a:lnTo>
                    <a:pt x="45" y="10"/>
                  </a:lnTo>
                  <a:close/>
                  <a:moveTo>
                    <a:pt x="55" y="100"/>
                  </a:moveTo>
                  <a:lnTo>
                    <a:pt x="55" y="21"/>
                  </a:lnTo>
                  <a:lnTo>
                    <a:pt x="50" y="21"/>
                  </a:lnTo>
                  <a:lnTo>
                    <a:pt x="50" y="100"/>
                  </a:lnTo>
                  <a:lnTo>
                    <a:pt x="55" y="100"/>
                  </a:lnTo>
                  <a:lnTo>
                    <a:pt x="55" y="100"/>
                  </a:lnTo>
                  <a:close/>
                  <a:moveTo>
                    <a:pt x="17" y="100"/>
                  </a:moveTo>
                  <a:lnTo>
                    <a:pt x="22" y="100"/>
                  </a:lnTo>
                  <a:lnTo>
                    <a:pt x="22" y="47"/>
                  </a:lnTo>
                  <a:lnTo>
                    <a:pt x="17" y="47"/>
                  </a:lnTo>
                  <a:lnTo>
                    <a:pt x="17" y="100"/>
                  </a:lnTo>
                  <a:lnTo>
                    <a:pt x="17" y="100"/>
                  </a:lnTo>
                  <a:close/>
                  <a:moveTo>
                    <a:pt x="88" y="100"/>
                  </a:moveTo>
                  <a:lnTo>
                    <a:pt x="93" y="100"/>
                  </a:lnTo>
                  <a:lnTo>
                    <a:pt x="93" y="43"/>
                  </a:lnTo>
                  <a:lnTo>
                    <a:pt x="88" y="43"/>
                  </a:lnTo>
                  <a:lnTo>
                    <a:pt x="88" y="100"/>
                  </a:lnTo>
                  <a:lnTo>
                    <a:pt x="88" y="100"/>
                  </a:lnTo>
                  <a:close/>
                  <a:moveTo>
                    <a:pt x="126" y="100"/>
                  </a:moveTo>
                  <a:lnTo>
                    <a:pt x="130" y="100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6" y="1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38" name="矩形 43"/>
            <p:cNvSpPr/>
            <p:nvPr/>
          </p:nvSpPr>
          <p:spPr>
            <a:xfrm>
              <a:off x="1290" y="386"/>
              <a:ext cx="8643" cy="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30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+mn-ea"/>
                </a:rPr>
                <a:t>Create Jenkins Job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6125" y="1338580"/>
            <a:ext cx="8132064" cy="50825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6123" y="1378566"/>
            <a:ext cx="8132064" cy="508254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419860" y="1507490"/>
            <a:ext cx="692785" cy="692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6123" y="1318941"/>
            <a:ext cx="8132064" cy="5082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6123" y="1318306"/>
            <a:ext cx="8133080" cy="5083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6123" y="1318306"/>
            <a:ext cx="8132064" cy="50825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6123" y="1318306"/>
            <a:ext cx="8132064" cy="5082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296496" y="1338716"/>
            <a:ext cx="925247" cy="925244"/>
            <a:chOff x="5580109" y="1852963"/>
            <a:chExt cx="1152131" cy="1152128"/>
          </a:xfrm>
          <a:solidFill>
            <a:schemeClr val="accent1"/>
          </a:solidFill>
        </p:grpSpPr>
        <p:sp>
          <p:nvSpPr>
            <p:cNvPr id="8" name="Rectangle 10"/>
            <p:cNvSpPr/>
            <p:nvPr/>
          </p:nvSpPr>
          <p:spPr>
            <a:xfrm>
              <a:off x="5580109" y="1852963"/>
              <a:ext cx="1152129" cy="1152128"/>
            </a:xfrm>
            <a:custGeom>
              <a:avLst/>
              <a:gdLst/>
              <a:ahLst/>
              <a:cxnLst/>
              <a:rect l="l" t="t" r="r" b="b"/>
              <a:pathLst>
                <a:path w="1152128" h="1152128">
                  <a:moveTo>
                    <a:pt x="99671" y="0"/>
                  </a:moveTo>
                  <a:lnTo>
                    <a:pt x="1152128" y="0"/>
                  </a:lnTo>
                  <a:lnTo>
                    <a:pt x="1152128" y="1152128"/>
                  </a:lnTo>
                  <a:lnTo>
                    <a:pt x="0" y="1152128"/>
                  </a:lnTo>
                  <a:lnTo>
                    <a:pt x="0" y="103999"/>
                  </a:lnTo>
                  <a:lnTo>
                    <a:pt x="125263" y="229261"/>
                  </a:lnTo>
                  <a:lnTo>
                    <a:pt x="74346" y="280179"/>
                  </a:lnTo>
                  <a:lnTo>
                    <a:pt x="278015" y="280179"/>
                  </a:lnTo>
                  <a:lnTo>
                    <a:pt x="278015" y="76509"/>
                  </a:lnTo>
                  <a:lnTo>
                    <a:pt x="227098" y="12742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 Placeholder 12"/>
            <p:cNvSpPr txBox="1"/>
            <p:nvPr/>
          </p:nvSpPr>
          <p:spPr>
            <a:xfrm>
              <a:off x="5597865" y="2638066"/>
              <a:ext cx="1134375" cy="314666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18440" y="245110"/>
            <a:ext cx="6089015" cy="553085"/>
            <a:chOff x="344" y="386"/>
            <a:chExt cx="9589" cy="871"/>
          </a:xfrm>
        </p:grpSpPr>
        <p:sp>
          <p:nvSpPr>
            <p:cNvPr id="37" name="Freeform 147"/>
            <p:cNvSpPr>
              <a:spLocks noEditPoints="1"/>
            </p:cNvSpPr>
            <p:nvPr/>
          </p:nvSpPr>
          <p:spPr bwMode="auto">
            <a:xfrm>
              <a:off x="344" y="516"/>
              <a:ext cx="749" cy="504"/>
            </a:xfrm>
            <a:custGeom>
              <a:avLst/>
              <a:gdLst>
                <a:gd name="T0" fmla="*/ 45 w 159"/>
                <a:gd name="T1" fmla="*/ 10 h 107"/>
                <a:gd name="T2" fmla="*/ 71 w 159"/>
                <a:gd name="T3" fmla="*/ 10 h 107"/>
                <a:gd name="T4" fmla="*/ 71 w 159"/>
                <a:gd name="T5" fmla="*/ 100 h 107"/>
                <a:gd name="T6" fmla="*/ 81 w 159"/>
                <a:gd name="T7" fmla="*/ 100 h 107"/>
                <a:gd name="T8" fmla="*/ 81 w 159"/>
                <a:gd name="T9" fmla="*/ 29 h 107"/>
                <a:gd name="T10" fmla="*/ 109 w 159"/>
                <a:gd name="T11" fmla="*/ 29 h 107"/>
                <a:gd name="T12" fmla="*/ 109 w 159"/>
                <a:gd name="T13" fmla="*/ 100 h 107"/>
                <a:gd name="T14" fmla="*/ 121 w 159"/>
                <a:gd name="T15" fmla="*/ 100 h 107"/>
                <a:gd name="T16" fmla="*/ 121 w 159"/>
                <a:gd name="T17" fmla="*/ 0 h 107"/>
                <a:gd name="T18" fmla="*/ 147 w 159"/>
                <a:gd name="T19" fmla="*/ 0 h 107"/>
                <a:gd name="T20" fmla="*/ 147 w 159"/>
                <a:gd name="T21" fmla="*/ 100 h 107"/>
                <a:gd name="T22" fmla="*/ 159 w 159"/>
                <a:gd name="T23" fmla="*/ 100 h 107"/>
                <a:gd name="T24" fmla="*/ 159 w 159"/>
                <a:gd name="T25" fmla="*/ 107 h 107"/>
                <a:gd name="T26" fmla="*/ 0 w 159"/>
                <a:gd name="T27" fmla="*/ 107 h 107"/>
                <a:gd name="T28" fmla="*/ 0 w 159"/>
                <a:gd name="T29" fmla="*/ 100 h 107"/>
                <a:gd name="T30" fmla="*/ 10 w 159"/>
                <a:gd name="T31" fmla="*/ 100 h 107"/>
                <a:gd name="T32" fmla="*/ 10 w 159"/>
                <a:gd name="T33" fmla="*/ 36 h 107"/>
                <a:gd name="T34" fmla="*/ 36 w 159"/>
                <a:gd name="T35" fmla="*/ 36 h 107"/>
                <a:gd name="T36" fmla="*/ 36 w 159"/>
                <a:gd name="T37" fmla="*/ 100 h 107"/>
                <a:gd name="T38" fmla="*/ 45 w 159"/>
                <a:gd name="T39" fmla="*/ 100 h 107"/>
                <a:gd name="T40" fmla="*/ 45 w 159"/>
                <a:gd name="T41" fmla="*/ 10 h 107"/>
                <a:gd name="T42" fmla="*/ 45 w 159"/>
                <a:gd name="T43" fmla="*/ 10 h 107"/>
                <a:gd name="T44" fmla="*/ 55 w 159"/>
                <a:gd name="T45" fmla="*/ 100 h 107"/>
                <a:gd name="T46" fmla="*/ 55 w 159"/>
                <a:gd name="T47" fmla="*/ 21 h 107"/>
                <a:gd name="T48" fmla="*/ 50 w 159"/>
                <a:gd name="T49" fmla="*/ 21 h 107"/>
                <a:gd name="T50" fmla="*/ 50 w 159"/>
                <a:gd name="T51" fmla="*/ 100 h 107"/>
                <a:gd name="T52" fmla="*/ 55 w 159"/>
                <a:gd name="T53" fmla="*/ 100 h 107"/>
                <a:gd name="T54" fmla="*/ 55 w 159"/>
                <a:gd name="T55" fmla="*/ 100 h 107"/>
                <a:gd name="T56" fmla="*/ 17 w 159"/>
                <a:gd name="T57" fmla="*/ 100 h 107"/>
                <a:gd name="T58" fmla="*/ 22 w 159"/>
                <a:gd name="T59" fmla="*/ 100 h 107"/>
                <a:gd name="T60" fmla="*/ 22 w 159"/>
                <a:gd name="T61" fmla="*/ 47 h 107"/>
                <a:gd name="T62" fmla="*/ 17 w 159"/>
                <a:gd name="T63" fmla="*/ 47 h 107"/>
                <a:gd name="T64" fmla="*/ 17 w 159"/>
                <a:gd name="T65" fmla="*/ 100 h 107"/>
                <a:gd name="T66" fmla="*/ 17 w 159"/>
                <a:gd name="T67" fmla="*/ 100 h 107"/>
                <a:gd name="T68" fmla="*/ 88 w 159"/>
                <a:gd name="T69" fmla="*/ 100 h 107"/>
                <a:gd name="T70" fmla="*/ 93 w 159"/>
                <a:gd name="T71" fmla="*/ 100 h 107"/>
                <a:gd name="T72" fmla="*/ 93 w 159"/>
                <a:gd name="T73" fmla="*/ 43 h 107"/>
                <a:gd name="T74" fmla="*/ 88 w 159"/>
                <a:gd name="T75" fmla="*/ 43 h 107"/>
                <a:gd name="T76" fmla="*/ 88 w 159"/>
                <a:gd name="T77" fmla="*/ 100 h 107"/>
                <a:gd name="T78" fmla="*/ 88 w 159"/>
                <a:gd name="T79" fmla="*/ 100 h 107"/>
                <a:gd name="T80" fmla="*/ 126 w 159"/>
                <a:gd name="T81" fmla="*/ 100 h 107"/>
                <a:gd name="T82" fmla="*/ 130 w 159"/>
                <a:gd name="T83" fmla="*/ 100 h 107"/>
                <a:gd name="T84" fmla="*/ 130 w 159"/>
                <a:gd name="T85" fmla="*/ 14 h 107"/>
                <a:gd name="T86" fmla="*/ 126 w 159"/>
                <a:gd name="T87" fmla="*/ 14 h 107"/>
                <a:gd name="T88" fmla="*/ 126 w 159"/>
                <a:gd name="T8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9" h="107">
                  <a:moveTo>
                    <a:pt x="45" y="10"/>
                  </a:moveTo>
                  <a:lnTo>
                    <a:pt x="71" y="10"/>
                  </a:lnTo>
                  <a:lnTo>
                    <a:pt x="71" y="100"/>
                  </a:lnTo>
                  <a:lnTo>
                    <a:pt x="81" y="100"/>
                  </a:lnTo>
                  <a:lnTo>
                    <a:pt x="81" y="29"/>
                  </a:lnTo>
                  <a:lnTo>
                    <a:pt x="109" y="29"/>
                  </a:lnTo>
                  <a:lnTo>
                    <a:pt x="109" y="100"/>
                  </a:lnTo>
                  <a:lnTo>
                    <a:pt x="121" y="100"/>
                  </a:lnTo>
                  <a:lnTo>
                    <a:pt x="121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159" y="100"/>
                  </a:lnTo>
                  <a:lnTo>
                    <a:pt x="159" y="107"/>
                  </a:lnTo>
                  <a:lnTo>
                    <a:pt x="0" y="107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36"/>
                  </a:lnTo>
                  <a:lnTo>
                    <a:pt x="36" y="36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45" y="10"/>
                  </a:lnTo>
                  <a:lnTo>
                    <a:pt x="45" y="10"/>
                  </a:lnTo>
                  <a:close/>
                  <a:moveTo>
                    <a:pt x="55" y="100"/>
                  </a:moveTo>
                  <a:lnTo>
                    <a:pt x="55" y="21"/>
                  </a:lnTo>
                  <a:lnTo>
                    <a:pt x="50" y="21"/>
                  </a:lnTo>
                  <a:lnTo>
                    <a:pt x="50" y="100"/>
                  </a:lnTo>
                  <a:lnTo>
                    <a:pt x="55" y="100"/>
                  </a:lnTo>
                  <a:lnTo>
                    <a:pt x="55" y="100"/>
                  </a:lnTo>
                  <a:close/>
                  <a:moveTo>
                    <a:pt x="17" y="100"/>
                  </a:moveTo>
                  <a:lnTo>
                    <a:pt x="22" y="100"/>
                  </a:lnTo>
                  <a:lnTo>
                    <a:pt x="22" y="47"/>
                  </a:lnTo>
                  <a:lnTo>
                    <a:pt x="17" y="47"/>
                  </a:lnTo>
                  <a:lnTo>
                    <a:pt x="17" y="100"/>
                  </a:lnTo>
                  <a:lnTo>
                    <a:pt x="17" y="100"/>
                  </a:lnTo>
                  <a:close/>
                  <a:moveTo>
                    <a:pt x="88" y="100"/>
                  </a:moveTo>
                  <a:lnTo>
                    <a:pt x="93" y="100"/>
                  </a:lnTo>
                  <a:lnTo>
                    <a:pt x="93" y="43"/>
                  </a:lnTo>
                  <a:lnTo>
                    <a:pt x="88" y="43"/>
                  </a:lnTo>
                  <a:lnTo>
                    <a:pt x="88" y="100"/>
                  </a:lnTo>
                  <a:lnTo>
                    <a:pt x="88" y="100"/>
                  </a:lnTo>
                  <a:close/>
                  <a:moveTo>
                    <a:pt x="126" y="100"/>
                  </a:moveTo>
                  <a:lnTo>
                    <a:pt x="130" y="100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6" y="1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38" name="矩形 43"/>
            <p:cNvSpPr/>
            <p:nvPr/>
          </p:nvSpPr>
          <p:spPr>
            <a:xfrm>
              <a:off x="1290" y="386"/>
              <a:ext cx="8643" cy="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30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+mn-ea"/>
                </a:rPr>
                <a:t>Create Jenkins Job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5935" y="1338580"/>
            <a:ext cx="8133080" cy="5083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5935" y="1338580"/>
            <a:ext cx="8133080" cy="508317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1358265" y="1405890"/>
            <a:ext cx="815975" cy="815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296496" y="1338716"/>
            <a:ext cx="925247" cy="925244"/>
            <a:chOff x="5580109" y="1852963"/>
            <a:chExt cx="1152131" cy="1152128"/>
          </a:xfrm>
          <a:solidFill>
            <a:schemeClr val="accent1"/>
          </a:solidFill>
        </p:grpSpPr>
        <p:sp>
          <p:nvSpPr>
            <p:cNvPr id="8" name="Rectangle 10"/>
            <p:cNvSpPr/>
            <p:nvPr/>
          </p:nvSpPr>
          <p:spPr>
            <a:xfrm>
              <a:off x="5580109" y="1852963"/>
              <a:ext cx="1152129" cy="1152128"/>
            </a:xfrm>
            <a:custGeom>
              <a:avLst/>
              <a:gdLst/>
              <a:ahLst/>
              <a:cxnLst/>
              <a:rect l="l" t="t" r="r" b="b"/>
              <a:pathLst>
                <a:path w="1152128" h="1152128">
                  <a:moveTo>
                    <a:pt x="99671" y="0"/>
                  </a:moveTo>
                  <a:lnTo>
                    <a:pt x="1152128" y="0"/>
                  </a:lnTo>
                  <a:lnTo>
                    <a:pt x="1152128" y="1152128"/>
                  </a:lnTo>
                  <a:lnTo>
                    <a:pt x="0" y="1152128"/>
                  </a:lnTo>
                  <a:lnTo>
                    <a:pt x="0" y="103999"/>
                  </a:lnTo>
                  <a:lnTo>
                    <a:pt x="125263" y="229261"/>
                  </a:lnTo>
                  <a:lnTo>
                    <a:pt x="74346" y="280179"/>
                  </a:lnTo>
                  <a:lnTo>
                    <a:pt x="278015" y="280179"/>
                  </a:lnTo>
                  <a:lnTo>
                    <a:pt x="278015" y="76509"/>
                  </a:lnTo>
                  <a:lnTo>
                    <a:pt x="227098" y="1274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 Placeholder 12"/>
            <p:cNvSpPr txBox="1"/>
            <p:nvPr/>
          </p:nvSpPr>
          <p:spPr>
            <a:xfrm>
              <a:off x="5597865" y="2638066"/>
              <a:ext cx="1134375" cy="314666"/>
            </a:xfrm>
            <a:prstGeom prst="rect">
              <a:avLst/>
            </a:prstGeom>
            <a:noFill/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18440" y="245110"/>
            <a:ext cx="6089015" cy="553085"/>
            <a:chOff x="344" y="386"/>
            <a:chExt cx="9589" cy="871"/>
          </a:xfrm>
        </p:grpSpPr>
        <p:sp>
          <p:nvSpPr>
            <p:cNvPr id="37" name="Freeform 147"/>
            <p:cNvSpPr>
              <a:spLocks noEditPoints="1"/>
            </p:cNvSpPr>
            <p:nvPr/>
          </p:nvSpPr>
          <p:spPr bwMode="auto">
            <a:xfrm>
              <a:off x="344" y="516"/>
              <a:ext cx="749" cy="504"/>
            </a:xfrm>
            <a:custGeom>
              <a:avLst/>
              <a:gdLst>
                <a:gd name="T0" fmla="*/ 45 w 159"/>
                <a:gd name="T1" fmla="*/ 10 h 107"/>
                <a:gd name="T2" fmla="*/ 71 w 159"/>
                <a:gd name="T3" fmla="*/ 10 h 107"/>
                <a:gd name="T4" fmla="*/ 71 w 159"/>
                <a:gd name="T5" fmla="*/ 100 h 107"/>
                <a:gd name="T6" fmla="*/ 81 w 159"/>
                <a:gd name="T7" fmla="*/ 100 h 107"/>
                <a:gd name="T8" fmla="*/ 81 w 159"/>
                <a:gd name="T9" fmla="*/ 29 h 107"/>
                <a:gd name="T10" fmla="*/ 109 w 159"/>
                <a:gd name="T11" fmla="*/ 29 h 107"/>
                <a:gd name="T12" fmla="*/ 109 w 159"/>
                <a:gd name="T13" fmla="*/ 100 h 107"/>
                <a:gd name="T14" fmla="*/ 121 w 159"/>
                <a:gd name="T15" fmla="*/ 100 h 107"/>
                <a:gd name="T16" fmla="*/ 121 w 159"/>
                <a:gd name="T17" fmla="*/ 0 h 107"/>
                <a:gd name="T18" fmla="*/ 147 w 159"/>
                <a:gd name="T19" fmla="*/ 0 h 107"/>
                <a:gd name="T20" fmla="*/ 147 w 159"/>
                <a:gd name="T21" fmla="*/ 100 h 107"/>
                <a:gd name="T22" fmla="*/ 159 w 159"/>
                <a:gd name="T23" fmla="*/ 100 h 107"/>
                <a:gd name="T24" fmla="*/ 159 w 159"/>
                <a:gd name="T25" fmla="*/ 107 h 107"/>
                <a:gd name="T26" fmla="*/ 0 w 159"/>
                <a:gd name="T27" fmla="*/ 107 h 107"/>
                <a:gd name="T28" fmla="*/ 0 w 159"/>
                <a:gd name="T29" fmla="*/ 100 h 107"/>
                <a:gd name="T30" fmla="*/ 10 w 159"/>
                <a:gd name="T31" fmla="*/ 100 h 107"/>
                <a:gd name="T32" fmla="*/ 10 w 159"/>
                <a:gd name="T33" fmla="*/ 36 h 107"/>
                <a:gd name="T34" fmla="*/ 36 w 159"/>
                <a:gd name="T35" fmla="*/ 36 h 107"/>
                <a:gd name="T36" fmla="*/ 36 w 159"/>
                <a:gd name="T37" fmla="*/ 100 h 107"/>
                <a:gd name="T38" fmla="*/ 45 w 159"/>
                <a:gd name="T39" fmla="*/ 100 h 107"/>
                <a:gd name="T40" fmla="*/ 45 w 159"/>
                <a:gd name="T41" fmla="*/ 10 h 107"/>
                <a:gd name="T42" fmla="*/ 45 w 159"/>
                <a:gd name="T43" fmla="*/ 10 h 107"/>
                <a:gd name="T44" fmla="*/ 55 w 159"/>
                <a:gd name="T45" fmla="*/ 100 h 107"/>
                <a:gd name="T46" fmla="*/ 55 w 159"/>
                <a:gd name="T47" fmla="*/ 21 h 107"/>
                <a:gd name="T48" fmla="*/ 50 w 159"/>
                <a:gd name="T49" fmla="*/ 21 h 107"/>
                <a:gd name="T50" fmla="*/ 50 w 159"/>
                <a:gd name="T51" fmla="*/ 100 h 107"/>
                <a:gd name="T52" fmla="*/ 55 w 159"/>
                <a:gd name="T53" fmla="*/ 100 h 107"/>
                <a:gd name="T54" fmla="*/ 55 w 159"/>
                <a:gd name="T55" fmla="*/ 100 h 107"/>
                <a:gd name="T56" fmla="*/ 17 w 159"/>
                <a:gd name="T57" fmla="*/ 100 h 107"/>
                <a:gd name="T58" fmla="*/ 22 w 159"/>
                <a:gd name="T59" fmla="*/ 100 h 107"/>
                <a:gd name="T60" fmla="*/ 22 w 159"/>
                <a:gd name="T61" fmla="*/ 47 h 107"/>
                <a:gd name="T62" fmla="*/ 17 w 159"/>
                <a:gd name="T63" fmla="*/ 47 h 107"/>
                <a:gd name="T64" fmla="*/ 17 w 159"/>
                <a:gd name="T65" fmla="*/ 100 h 107"/>
                <a:gd name="T66" fmla="*/ 17 w 159"/>
                <a:gd name="T67" fmla="*/ 100 h 107"/>
                <a:gd name="T68" fmla="*/ 88 w 159"/>
                <a:gd name="T69" fmla="*/ 100 h 107"/>
                <a:gd name="T70" fmla="*/ 93 w 159"/>
                <a:gd name="T71" fmla="*/ 100 h 107"/>
                <a:gd name="T72" fmla="*/ 93 w 159"/>
                <a:gd name="T73" fmla="*/ 43 h 107"/>
                <a:gd name="T74" fmla="*/ 88 w 159"/>
                <a:gd name="T75" fmla="*/ 43 h 107"/>
                <a:gd name="T76" fmla="*/ 88 w 159"/>
                <a:gd name="T77" fmla="*/ 100 h 107"/>
                <a:gd name="T78" fmla="*/ 88 w 159"/>
                <a:gd name="T79" fmla="*/ 100 h 107"/>
                <a:gd name="T80" fmla="*/ 126 w 159"/>
                <a:gd name="T81" fmla="*/ 100 h 107"/>
                <a:gd name="T82" fmla="*/ 130 w 159"/>
                <a:gd name="T83" fmla="*/ 100 h 107"/>
                <a:gd name="T84" fmla="*/ 130 w 159"/>
                <a:gd name="T85" fmla="*/ 14 h 107"/>
                <a:gd name="T86" fmla="*/ 126 w 159"/>
                <a:gd name="T87" fmla="*/ 14 h 107"/>
                <a:gd name="T88" fmla="*/ 126 w 159"/>
                <a:gd name="T8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9" h="107">
                  <a:moveTo>
                    <a:pt x="45" y="10"/>
                  </a:moveTo>
                  <a:lnTo>
                    <a:pt x="71" y="10"/>
                  </a:lnTo>
                  <a:lnTo>
                    <a:pt x="71" y="100"/>
                  </a:lnTo>
                  <a:lnTo>
                    <a:pt x="81" y="100"/>
                  </a:lnTo>
                  <a:lnTo>
                    <a:pt x="81" y="29"/>
                  </a:lnTo>
                  <a:lnTo>
                    <a:pt x="109" y="29"/>
                  </a:lnTo>
                  <a:lnTo>
                    <a:pt x="109" y="100"/>
                  </a:lnTo>
                  <a:lnTo>
                    <a:pt x="121" y="100"/>
                  </a:lnTo>
                  <a:lnTo>
                    <a:pt x="121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159" y="100"/>
                  </a:lnTo>
                  <a:lnTo>
                    <a:pt x="159" y="107"/>
                  </a:lnTo>
                  <a:lnTo>
                    <a:pt x="0" y="107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36"/>
                  </a:lnTo>
                  <a:lnTo>
                    <a:pt x="36" y="36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45" y="10"/>
                  </a:lnTo>
                  <a:lnTo>
                    <a:pt x="45" y="10"/>
                  </a:lnTo>
                  <a:close/>
                  <a:moveTo>
                    <a:pt x="55" y="100"/>
                  </a:moveTo>
                  <a:lnTo>
                    <a:pt x="55" y="21"/>
                  </a:lnTo>
                  <a:lnTo>
                    <a:pt x="50" y="21"/>
                  </a:lnTo>
                  <a:lnTo>
                    <a:pt x="50" y="100"/>
                  </a:lnTo>
                  <a:lnTo>
                    <a:pt x="55" y="100"/>
                  </a:lnTo>
                  <a:lnTo>
                    <a:pt x="55" y="100"/>
                  </a:lnTo>
                  <a:close/>
                  <a:moveTo>
                    <a:pt x="17" y="100"/>
                  </a:moveTo>
                  <a:lnTo>
                    <a:pt x="22" y="100"/>
                  </a:lnTo>
                  <a:lnTo>
                    <a:pt x="22" y="47"/>
                  </a:lnTo>
                  <a:lnTo>
                    <a:pt x="17" y="47"/>
                  </a:lnTo>
                  <a:lnTo>
                    <a:pt x="17" y="100"/>
                  </a:lnTo>
                  <a:lnTo>
                    <a:pt x="17" y="100"/>
                  </a:lnTo>
                  <a:close/>
                  <a:moveTo>
                    <a:pt x="88" y="100"/>
                  </a:moveTo>
                  <a:lnTo>
                    <a:pt x="93" y="100"/>
                  </a:lnTo>
                  <a:lnTo>
                    <a:pt x="93" y="43"/>
                  </a:lnTo>
                  <a:lnTo>
                    <a:pt x="88" y="43"/>
                  </a:lnTo>
                  <a:lnTo>
                    <a:pt x="88" y="100"/>
                  </a:lnTo>
                  <a:lnTo>
                    <a:pt x="88" y="100"/>
                  </a:lnTo>
                  <a:close/>
                  <a:moveTo>
                    <a:pt x="126" y="100"/>
                  </a:moveTo>
                  <a:lnTo>
                    <a:pt x="130" y="100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6" y="1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矩形 43"/>
            <p:cNvSpPr/>
            <p:nvPr/>
          </p:nvSpPr>
          <p:spPr>
            <a:xfrm>
              <a:off x="1290" y="386"/>
              <a:ext cx="8643" cy="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30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+mn-ea"/>
                </a:rPr>
                <a:t>Create Jenkins Job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 flipH="1">
            <a:off x="1443355" y="1590675"/>
            <a:ext cx="631190" cy="6311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" t="14175" r="1" b="-14163"/>
          <a:stretch/>
        </p:blipFill>
        <p:spPr>
          <a:xfrm>
            <a:off x="2637964" y="1338716"/>
            <a:ext cx="8110682" cy="508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7961" y="1338106"/>
            <a:ext cx="8134096" cy="4383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49066" y="2064687"/>
            <a:ext cx="8093869" cy="2728626"/>
          </a:xfrm>
          <a:prstGeom prst="rect">
            <a:avLst/>
          </a:prstGeom>
          <a:noFill/>
          <a:ln w="19050">
            <a:solidFill>
              <a:srgbClr val="342E2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267325" y="4086225"/>
            <a:ext cx="1771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2017/5/14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08480" y="1816100"/>
            <a:ext cx="8277225" cy="28797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78088" y="2748130"/>
            <a:ext cx="553800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zh-CN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TERIMAKASIH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953828" y="3661935"/>
            <a:ext cx="4752975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953828" y="4459147"/>
            <a:ext cx="4752975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953828" y="5277289"/>
            <a:ext cx="4752975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953828" y="2864724"/>
            <a:ext cx="4752975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714875" y="-9524"/>
            <a:ext cx="2762250" cy="2362199"/>
          </a:xfrm>
          <a:custGeom>
            <a:avLst/>
            <a:gdLst>
              <a:gd name="connsiteX0" fmla="*/ 0 w 2762250"/>
              <a:gd name="connsiteY0" fmla="*/ 0 h 2466975"/>
              <a:gd name="connsiteX1" fmla="*/ 2762250 w 2762250"/>
              <a:gd name="connsiteY1" fmla="*/ 0 h 2466975"/>
              <a:gd name="connsiteX2" fmla="*/ 2762250 w 2762250"/>
              <a:gd name="connsiteY2" fmla="*/ 2466975 h 2466975"/>
              <a:gd name="connsiteX3" fmla="*/ 0 w 2762250"/>
              <a:gd name="connsiteY3" fmla="*/ 2466975 h 2466975"/>
              <a:gd name="connsiteX4" fmla="*/ 0 w 2762250"/>
              <a:gd name="connsiteY4" fmla="*/ 0 h 2466975"/>
              <a:gd name="connsiteX0-1" fmla="*/ 0 w 2762250"/>
              <a:gd name="connsiteY0-2" fmla="*/ 0 h 2476500"/>
              <a:gd name="connsiteX1-3" fmla="*/ 2762250 w 2762250"/>
              <a:gd name="connsiteY1-4" fmla="*/ 0 h 2476500"/>
              <a:gd name="connsiteX2-5" fmla="*/ 2762250 w 2762250"/>
              <a:gd name="connsiteY2-6" fmla="*/ 2466975 h 2476500"/>
              <a:gd name="connsiteX3-7" fmla="*/ 1428750 w 2762250"/>
              <a:gd name="connsiteY3-8" fmla="*/ 2476500 h 2476500"/>
              <a:gd name="connsiteX4-9" fmla="*/ 0 w 2762250"/>
              <a:gd name="connsiteY4-10" fmla="*/ 2466975 h 2476500"/>
              <a:gd name="connsiteX5" fmla="*/ 0 w 2762250"/>
              <a:gd name="connsiteY5" fmla="*/ 0 h 2476500"/>
              <a:gd name="connsiteX0-11" fmla="*/ 0 w 2762250"/>
              <a:gd name="connsiteY0-12" fmla="*/ 0 h 2895600"/>
              <a:gd name="connsiteX1-13" fmla="*/ 2762250 w 2762250"/>
              <a:gd name="connsiteY1-14" fmla="*/ 0 h 2895600"/>
              <a:gd name="connsiteX2-15" fmla="*/ 2762250 w 2762250"/>
              <a:gd name="connsiteY2-16" fmla="*/ 2466975 h 2895600"/>
              <a:gd name="connsiteX3-17" fmla="*/ 1428750 w 2762250"/>
              <a:gd name="connsiteY3-18" fmla="*/ 2895600 h 2895600"/>
              <a:gd name="connsiteX4-19" fmla="*/ 0 w 2762250"/>
              <a:gd name="connsiteY4-20" fmla="*/ 2466975 h 2895600"/>
              <a:gd name="connsiteX5-21" fmla="*/ 0 w 2762250"/>
              <a:gd name="connsiteY5-22" fmla="*/ 0 h 2895600"/>
              <a:gd name="connsiteX0-23" fmla="*/ 0 w 2762250"/>
              <a:gd name="connsiteY0-24" fmla="*/ 0 h 2884110"/>
              <a:gd name="connsiteX1-25" fmla="*/ 2762250 w 2762250"/>
              <a:gd name="connsiteY1-26" fmla="*/ 0 h 2884110"/>
              <a:gd name="connsiteX2-27" fmla="*/ 2762250 w 2762250"/>
              <a:gd name="connsiteY2-28" fmla="*/ 2466975 h 2884110"/>
              <a:gd name="connsiteX3-29" fmla="*/ 1371600 w 2762250"/>
              <a:gd name="connsiteY3-30" fmla="*/ 2884110 h 2884110"/>
              <a:gd name="connsiteX4-31" fmla="*/ 0 w 2762250"/>
              <a:gd name="connsiteY4-32" fmla="*/ 2466975 h 2884110"/>
              <a:gd name="connsiteX5-33" fmla="*/ 0 w 2762250"/>
              <a:gd name="connsiteY5-34" fmla="*/ 0 h 28841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762250" h="2884110">
                <a:moveTo>
                  <a:pt x="0" y="0"/>
                </a:moveTo>
                <a:lnTo>
                  <a:pt x="2762250" y="0"/>
                </a:lnTo>
                <a:lnTo>
                  <a:pt x="2762250" y="2466975"/>
                </a:lnTo>
                <a:lnTo>
                  <a:pt x="1371600" y="2884110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714875" y="736284"/>
            <a:ext cx="2762250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CI/CD</a:t>
            </a:r>
          </a:p>
        </p:txBody>
      </p:sp>
      <p:sp>
        <p:nvSpPr>
          <p:cNvPr id="4" name="矩形 2"/>
          <p:cNvSpPr/>
          <p:nvPr/>
        </p:nvSpPr>
        <p:spPr>
          <a:xfrm>
            <a:off x="4813526" y="104774"/>
            <a:ext cx="2564948" cy="2143125"/>
          </a:xfrm>
          <a:custGeom>
            <a:avLst/>
            <a:gdLst>
              <a:gd name="connsiteX0" fmla="*/ 0 w 2762250"/>
              <a:gd name="connsiteY0" fmla="*/ 0 h 2466975"/>
              <a:gd name="connsiteX1" fmla="*/ 2762250 w 2762250"/>
              <a:gd name="connsiteY1" fmla="*/ 0 h 2466975"/>
              <a:gd name="connsiteX2" fmla="*/ 2762250 w 2762250"/>
              <a:gd name="connsiteY2" fmla="*/ 2466975 h 2466975"/>
              <a:gd name="connsiteX3" fmla="*/ 0 w 2762250"/>
              <a:gd name="connsiteY3" fmla="*/ 2466975 h 2466975"/>
              <a:gd name="connsiteX4" fmla="*/ 0 w 2762250"/>
              <a:gd name="connsiteY4" fmla="*/ 0 h 2466975"/>
              <a:gd name="connsiteX0-1" fmla="*/ 0 w 2762250"/>
              <a:gd name="connsiteY0-2" fmla="*/ 0 h 2476500"/>
              <a:gd name="connsiteX1-3" fmla="*/ 2762250 w 2762250"/>
              <a:gd name="connsiteY1-4" fmla="*/ 0 h 2476500"/>
              <a:gd name="connsiteX2-5" fmla="*/ 2762250 w 2762250"/>
              <a:gd name="connsiteY2-6" fmla="*/ 2466975 h 2476500"/>
              <a:gd name="connsiteX3-7" fmla="*/ 1428750 w 2762250"/>
              <a:gd name="connsiteY3-8" fmla="*/ 2476500 h 2476500"/>
              <a:gd name="connsiteX4-9" fmla="*/ 0 w 2762250"/>
              <a:gd name="connsiteY4-10" fmla="*/ 2466975 h 2476500"/>
              <a:gd name="connsiteX5" fmla="*/ 0 w 2762250"/>
              <a:gd name="connsiteY5" fmla="*/ 0 h 2476500"/>
              <a:gd name="connsiteX0-11" fmla="*/ 0 w 2762250"/>
              <a:gd name="connsiteY0-12" fmla="*/ 0 h 2895600"/>
              <a:gd name="connsiteX1-13" fmla="*/ 2762250 w 2762250"/>
              <a:gd name="connsiteY1-14" fmla="*/ 0 h 2895600"/>
              <a:gd name="connsiteX2-15" fmla="*/ 2762250 w 2762250"/>
              <a:gd name="connsiteY2-16" fmla="*/ 2466975 h 2895600"/>
              <a:gd name="connsiteX3-17" fmla="*/ 1428750 w 2762250"/>
              <a:gd name="connsiteY3-18" fmla="*/ 2895600 h 2895600"/>
              <a:gd name="connsiteX4-19" fmla="*/ 0 w 2762250"/>
              <a:gd name="connsiteY4-20" fmla="*/ 2466975 h 2895600"/>
              <a:gd name="connsiteX5-21" fmla="*/ 0 w 2762250"/>
              <a:gd name="connsiteY5-22" fmla="*/ 0 h 2895600"/>
              <a:gd name="connsiteX0-23" fmla="*/ 0 w 2762250"/>
              <a:gd name="connsiteY0-24" fmla="*/ 0 h 2895600"/>
              <a:gd name="connsiteX1-25" fmla="*/ 2762250 w 2762250"/>
              <a:gd name="connsiteY1-26" fmla="*/ 0 h 2895600"/>
              <a:gd name="connsiteX2-27" fmla="*/ 2762250 w 2762250"/>
              <a:gd name="connsiteY2-28" fmla="*/ 2466975 h 2895600"/>
              <a:gd name="connsiteX3-29" fmla="*/ 1356946 w 2762250"/>
              <a:gd name="connsiteY3-30" fmla="*/ 2895600 h 2895600"/>
              <a:gd name="connsiteX4-31" fmla="*/ 0 w 2762250"/>
              <a:gd name="connsiteY4-32" fmla="*/ 2466975 h 2895600"/>
              <a:gd name="connsiteX5-33" fmla="*/ 0 w 2762250"/>
              <a:gd name="connsiteY5-34" fmla="*/ 0 h 2895600"/>
              <a:gd name="connsiteX0-35" fmla="*/ 0 w 2762250"/>
              <a:gd name="connsiteY0-36" fmla="*/ 0 h 2895600"/>
              <a:gd name="connsiteX1-37" fmla="*/ 2762250 w 2762250"/>
              <a:gd name="connsiteY1-38" fmla="*/ 0 h 2895600"/>
              <a:gd name="connsiteX2-39" fmla="*/ 2762250 w 2762250"/>
              <a:gd name="connsiteY2-40" fmla="*/ 2466975 h 2895600"/>
              <a:gd name="connsiteX3-41" fmla="*/ 1397977 w 2762250"/>
              <a:gd name="connsiteY3-42" fmla="*/ 2895600 h 2895600"/>
              <a:gd name="connsiteX4-43" fmla="*/ 0 w 2762250"/>
              <a:gd name="connsiteY4-44" fmla="*/ 2466975 h 2895600"/>
              <a:gd name="connsiteX5-45" fmla="*/ 0 w 2762250"/>
              <a:gd name="connsiteY5-46" fmla="*/ 0 h 2895600"/>
              <a:gd name="connsiteX0-47" fmla="*/ 0 w 2762250"/>
              <a:gd name="connsiteY0-48" fmla="*/ 0 h 2895600"/>
              <a:gd name="connsiteX1-49" fmla="*/ 2762250 w 2762250"/>
              <a:gd name="connsiteY1-50" fmla="*/ 0 h 2895600"/>
              <a:gd name="connsiteX2-51" fmla="*/ 2762250 w 2762250"/>
              <a:gd name="connsiteY2-52" fmla="*/ 2466975 h 2895600"/>
              <a:gd name="connsiteX3-53" fmla="*/ 1377461 w 2762250"/>
              <a:gd name="connsiteY3-54" fmla="*/ 2895600 h 2895600"/>
              <a:gd name="connsiteX4-55" fmla="*/ 0 w 2762250"/>
              <a:gd name="connsiteY4-56" fmla="*/ 2466975 h 2895600"/>
              <a:gd name="connsiteX5-57" fmla="*/ 0 w 2762250"/>
              <a:gd name="connsiteY5-58" fmla="*/ 0 h 2895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2762250" h="2895600">
                <a:moveTo>
                  <a:pt x="0" y="0"/>
                </a:moveTo>
                <a:lnTo>
                  <a:pt x="2762250" y="0"/>
                </a:lnTo>
                <a:lnTo>
                  <a:pt x="2762250" y="2466975"/>
                </a:lnTo>
                <a:lnTo>
                  <a:pt x="1377461" y="2895600"/>
                </a:lnTo>
                <a:lnTo>
                  <a:pt x="0" y="2466975"/>
                </a:lnTo>
                <a:lnTo>
                  <a:pt x="0" y="0"/>
                </a:lnTo>
                <a:close/>
              </a:path>
            </a:pathLst>
          </a:custGeom>
          <a:noFill/>
          <a:ln w="1587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82403" y="2864724"/>
            <a:ext cx="504348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Install Docker</a:t>
            </a:r>
          </a:p>
        </p:txBody>
      </p:sp>
      <p:sp>
        <p:nvSpPr>
          <p:cNvPr id="13" name="矩形 12"/>
          <p:cNvSpPr/>
          <p:nvPr/>
        </p:nvSpPr>
        <p:spPr>
          <a:xfrm>
            <a:off x="3982403" y="3661936"/>
            <a:ext cx="504348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Create Docker</a:t>
            </a:r>
            <a:r>
              <a:rPr lang="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Images</a:t>
            </a:r>
          </a:p>
        </p:txBody>
      </p:sp>
      <p:sp>
        <p:nvSpPr>
          <p:cNvPr id="14" name="矩形 13"/>
          <p:cNvSpPr/>
          <p:nvPr/>
        </p:nvSpPr>
        <p:spPr>
          <a:xfrm>
            <a:off x="3982403" y="4480078"/>
            <a:ext cx="504348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Install Application</a:t>
            </a:r>
          </a:p>
        </p:txBody>
      </p:sp>
      <p:sp>
        <p:nvSpPr>
          <p:cNvPr id="15" name="矩形 14"/>
          <p:cNvSpPr/>
          <p:nvPr/>
        </p:nvSpPr>
        <p:spPr>
          <a:xfrm>
            <a:off x="3982403" y="5300134"/>
            <a:ext cx="504348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Install Jenkins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358515" y="2871470"/>
            <a:ext cx="645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</a:rPr>
              <a:t>1.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337084" y="3644010"/>
            <a:ext cx="66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</a:rPr>
              <a:t>2.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41418" y="4447853"/>
            <a:ext cx="61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</a:rPr>
              <a:t>3.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341418" y="5220364"/>
            <a:ext cx="661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</a:rPr>
              <a:t>4.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365659" y="2870268"/>
            <a:ext cx="514350" cy="51435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5" name="椭圆 24"/>
          <p:cNvSpPr/>
          <p:nvPr/>
        </p:nvSpPr>
        <p:spPr>
          <a:xfrm>
            <a:off x="3365659" y="3639859"/>
            <a:ext cx="514350" cy="51435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6" name="椭圆 25"/>
          <p:cNvSpPr/>
          <p:nvPr/>
        </p:nvSpPr>
        <p:spPr>
          <a:xfrm>
            <a:off x="3365659" y="4440018"/>
            <a:ext cx="514350" cy="51435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7" name="椭圆 26"/>
          <p:cNvSpPr/>
          <p:nvPr/>
        </p:nvSpPr>
        <p:spPr>
          <a:xfrm>
            <a:off x="3365659" y="5220902"/>
            <a:ext cx="514350" cy="51435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9" name="矩形 18"/>
          <p:cNvSpPr/>
          <p:nvPr/>
        </p:nvSpPr>
        <p:spPr>
          <a:xfrm>
            <a:off x="3954463" y="6128824"/>
            <a:ext cx="4752975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14"/>
          <p:cNvSpPr/>
          <p:nvPr/>
        </p:nvSpPr>
        <p:spPr>
          <a:xfrm>
            <a:off x="3983038" y="6151669"/>
            <a:ext cx="504348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Create Jenkins Image</a:t>
            </a:r>
          </a:p>
        </p:txBody>
      </p:sp>
      <p:sp>
        <p:nvSpPr>
          <p:cNvPr id="11" name="文本框 22"/>
          <p:cNvSpPr txBox="1"/>
          <p:nvPr/>
        </p:nvSpPr>
        <p:spPr>
          <a:xfrm>
            <a:off x="3342053" y="6071899"/>
            <a:ext cx="6619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</a:rPr>
              <a:t>5.</a:t>
            </a:r>
            <a:endParaRPr lang="en-US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8" name="椭圆 26"/>
          <p:cNvSpPr/>
          <p:nvPr/>
        </p:nvSpPr>
        <p:spPr>
          <a:xfrm>
            <a:off x="3366294" y="6072437"/>
            <a:ext cx="514350" cy="514350"/>
          </a:xfrm>
          <a:prstGeom prst="ellipse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flipH="1">
            <a:off x="0" y="0"/>
            <a:ext cx="7708066" cy="6858000"/>
          </a:xfrm>
          <a:custGeom>
            <a:avLst/>
            <a:gdLst>
              <a:gd name="connsiteX0" fmla="*/ 4557105 w 7708066"/>
              <a:gd name="connsiteY0" fmla="*/ 5337175 h 6858000"/>
              <a:gd name="connsiteX1" fmla="*/ 897865 w 7708066"/>
              <a:gd name="connsiteY1" fmla="*/ 5337175 h 6858000"/>
              <a:gd name="connsiteX2" fmla="*/ 0 w 7708066"/>
              <a:gd name="connsiteY2" fmla="*/ 6858000 h 6858000"/>
              <a:gd name="connsiteX3" fmla="*/ 3659240 w 7708066"/>
              <a:gd name="connsiteY3" fmla="*/ 6858000 h 6858000"/>
              <a:gd name="connsiteX4" fmla="*/ 7708066 w 7708066"/>
              <a:gd name="connsiteY4" fmla="*/ 0 h 6858000"/>
              <a:gd name="connsiteX5" fmla="*/ 4048826 w 7708066"/>
              <a:gd name="connsiteY5" fmla="*/ 0 h 6858000"/>
              <a:gd name="connsiteX6" fmla="*/ 2188348 w 7708066"/>
              <a:gd name="connsiteY6" fmla="*/ 3151323 h 6858000"/>
              <a:gd name="connsiteX7" fmla="*/ 5847588 w 7708066"/>
              <a:gd name="connsiteY7" fmla="*/ 31513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08066" h="6858000">
                <a:moveTo>
                  <a:pt x="4557105" y="5337175"/>
                </a:moveTo>
                <a:lnTo>
                  <a:pt x="897865" y="5337175"/>
                </a:lnTo>
                <a:lnTo>
                  <a:pt x="0" y="6858000"/>
                </a:lnTo>
                <a:lnTo>
                  <a:pt x="3659240" y="6858000"/>
                </a:lnTo>
                <a:close/>
                <a:moveTo>
                  <a:pt x="7708066" y="0"/>
                </a:moveTo>
                <a:lnTo>
                  <a:pt x="4048826" y="0"/>
                </a:lnTo>
                <a:lnTo>
                  <a:pt x="2188348" y="3151323"/>
                </a:lnTo>
                <a:lnTo>
                  <a:pt x="5847588" y="31513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63632" y="3142614"/>
            <a:ext cx="10328367" cy="2203269"/>
          </a:xfrm>
          <a:custGeom>
            <a:avLst/>
            <a:gdLst>
              <a:gd name="connsiteX0" fmla="*/ 0 w 7053943"/>
              <a:gd name="connsiteY0" fmla="*/ 0 h 2185852"/>
              <a:gd name="connsiteX1" fmla="*/ 7053943 w 7053943"/>
              <a:gd name="connsiteY1" fmla="*/ 0 h 2185852"/>
              <a:gd name="connsiteX2" fmla="*/ 7053943 w 7053943"/>
              <a:gd name="connsiteY2" fmla="*/ 2185852 h 2185852"/>
              <a:gd name="connsiteX3" fmla="*/ 0 w 7053943"/>
              <a:gd name="connsiteY3" fmla="*/ 2185852 h 2185852"/>
              <a:gd name="connsiteX4" fmla="*/ 0 w 7053943"/>
              <a:gd name="connsiteY4" fmla="*/ 0 h 2185852"/>
              <a:gd name="connsiteX0-1" fmla="*/ 0 w 8342812"/>
              <a:gd name="connsiteY0-2" fmla="*/ 8709 h 2185852"/>
              <a:gd name="connsiteX1-3" fmla="*/ 8342812 w 8342812"/>
              <a:gd name="connsiteY1-4" fmla="*/ 0 h 2185852"/>
              <a:gd name="connsiteX2-5" fmla="*/ 8342812 w 8342812"/>
              <a:gd name="connsiteY2-6" fmla="*/ 2185852 h 2185852"/>
              <a:gd name="connsiteX3-7" fmla="*/ 1288869 w 8342812"/>
              <a:gd name="connsiteY3-8" fmla="*/ 2185852 h 2185852"/>
              <a:gd name="connsiteX4-9" fmla="*/ 0 w 8342812"/>
              <a:gd name="connsiteY4-10" fmla="*/ 8709 h 2185852"/>
              <a:gd name="connsiteX0-11" fmla="*/ 0 w 8342812"/>
              <a:gd name="connsiteY0-12" fmla="*/ 8709 h 2203269"/>
              <a:gd name="connsiteX1-13" fmla="*/ 8342812 w 8342812"/>
              <a:gd name="connsiteY1-14" fmla="*/ 0 h 2203269"/>
              <a:gd name="connsiteX2-15" fmla="*/ 8342812 w 8342812"/>
              <a:gd name="connsiteY2-16" fmla="*/ 2185852 h 2203269"/>
              <a:gd name="connsiteX3-17" fmla="*/ 1035630 w 8342812"/>
              <a:gd name="connsiteY3-18" fmla="*/ 2203269 h 2203269"/>
              <a:gd name="connsiteX4-19" fmla="*/ 0 w 8342812"/>
              <a:gd name="connsiteY4-20" fmla="*/ 8709 h 22032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342812" h="2203269">
                <a:moveTo>
                  <a:pt x="0" y="8709"/>
                </a:moveTo>
                <a:lnTo>
                  <a:pt x="8342812" y="0"/>
                </a:lnTo>
                <a:lnTo>
                  <a:pt x="8342812" y="2185852"/>
                </a:lnTo>
                <a:lnTo>
                  <a:pt x="1035630" y="2203269"/>
                </a:lnTo>
                <a:lnTo>
                  <a:pt x="0" y="870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180080" y="3644900"/>
            <a:ext cx="769620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Install Docker</a:t>
            </a:r>
          </a:p>
        </p:txBody>
      </p:sp>
      <p:sp>
        <p:nvSpPr>
          <p:cNvPr id="14" name="直角三角形 13"/>
          <p:cNvSpPr/>
          <p:nvPr/>
        </p:nvSpPr>
        <p:spPr>
          <a:xfrm rot="5400000">
            <a:off x="11468691" y="-4573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6200000">
            <a:off x="10731661" y="735319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0800000">
            <a:off x="11473265" y="719685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直角三角形 16"/>
          <p:cNvSpPr/>
          <p:nvPr/>
        </p:nvSpPr>
        <p:spPr>
          <a:xfrm>
            <a:off x="10740809" y="1915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/>
        </p:nvSpPr>
        <p:spPr>
          <a:xfrm rot="16200000">
            <a:off x="10020607" y="735320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/>
        </p:nvSpPr>
        <p:spPr>
          <a:xfrm rot="5400000">
            <a:off x="10022075" y="1100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10800000">
            <a:off x="11473265" y="1458627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>
            <a:off x="10736232" y="1438433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18440" y="245110"/>
            <a:ext cx="6088380" cy="552450"/>
            <a:chOff x="344" y="386"/>
            <a:chExt cx="9588" cy="870"/>
          </a:xfrm>
        </p:grpSpPr>
        <p:sp>
          <p:nvSpPr>
            <p:cNvPr id="43" name="Freeform 147"/>
            <p:cNvSpPr>
              <a:spLocks noEditPoints="1"/>
            </p:cNvSpPr>
            <p:nvPr/>
          </p:nvSpPr>
          <p:spPr bwMode="auto">
            <a:xfrm>
              <a:off x="344" y="516"/>
              <a:ext cx="749" cy="504"/>
            </a:xfrm>
            <a:custGeom>
              <a:avLst/>
              <a:gdLst>
                <a:gd name="T0" fmla="*/ 45 w 159"/>
                <a:gd name="T1" fmla="*/ 10 h 107"/>
                <a:gd name="T2" fmla="*/ 71 w 159"/>
                <a:gd name="T3" fmla="*/ 10 h 107"/>
                <a:gd name="T4" fmla="*/ 71 w 159"/>
                <a:gd name="T5" fmla="*/ 100 h 107"/>
                <a:gd name="T6" fmla="*/ 81 w 159"/>
                <a:gd name="T7" fmla="*/ 100 h 107"/>
                <a:gd name="T8" fmla="*/ 81 w 159"/>
                <a:gd name="T9" fmla="*/ 29 h 107"/>
                <a:gd name="T10" fmla="*/ 109 w 159"/>
                <a:gd name="T11" fmla="*/ 29 h 107"/>
                <a:gd name="T12" fmla="*/ 109 w 159"/>
                <a:gd name="T13" fmla="*/ 100 h 107"/>
                <a:gd name="T14" fmla="*/ 121 w 159"/>
                <a:gd name="T15" fmla="*/ 100 h 107"/>
                <a:gd name="T16" fmla="*/ 121 w 159"/>
                <a:gd name="T17" fmla="*/ 0 h 107"/>
                <a:gd name="T18" fmla="*/ 147 w 159"/>
                <a:gd name="T19" fmla="*/ 0 h 107"/>
                <a:gd name="T20" fmla="*/ 147 w 159"/>
                <a:gd name="T21" fmla="*/ 100 h 107"/>
                <a:gd name="T22" fmla="*/ 159 w 159"/>
                <a:gd name="T23" fmla="*/ 100 h 107"/>
                <a:gd name="T24" fmla="*/ 159 w 159"/>
                <a:gd name="T25" fmla="*/ 107 h 107"/>
                <a:gd name="T26" fmla="*/ 0 w 159"/>
                <a:gd name="T27" fmla="*/ 107 h 107"/>
                <a:gd name="T28" fmla="*/ 0 w 159"/>
                <a:gd name="T29" fmla="*/ 100 h 107"/>
                <a:gd name="T30" fmla="*/ 10 w 159"/>
                <a:gd name="T31" fmla="*/ 100 h 107"/>
                <a:gd name="T32" fmla="*/ 10 w 159"/>
                <a:gd name="T33" fmla="*/ 36 h 107"/>
                <a:gd name="T34" fmla="*/ 36 w 159"/>
                <a:gd name="T35" fmla="*/ 36 h 107"/>
                <a:gd name="T36" fmla="*/ 36 w 159"/>
                <a:gd name="T37" fmla="*/ 100 h 107"/>
                <a:gd name="T38" fmla="*/ 45 w 159"/>
                <a:gd name="T39" fmla="*/ 100 h 107"/>
                <a:gd name="T40" fmla="*/ 45 w 159"/>
                <a:gd name="T41" fmla="*/ 10 h 107"/>
                <a:gd name="T42" fmla="*/ 45 w 159"/>
                <a:gd name="T43" fmla="*/ 10 h 107"/>
                <a:gd name="T44" fmla="*/ 55 w 159"/>
                <a:gd name="T45" fmla="*/ 100 h 107"/>
                <a:gd name="T46" fmla="*/ 55 w 159"/>
                <a:gd name="T47" fmla="*/ 21 h 107"/>
                <a:gd name="T48" fmla="*/ 50 w 159"/>
                <a:gd name="T49" fmla="*/ 21 h 107"/>
                <a:gd name="T50" fmla="*/ 50 w 159"/>
                <a:gd name="T51" fmla="*/ 100 h 107"/>
                <a:gd name="T52" fmla="*/ 55 w 159"/>
                <a:gd name="T53" fmla="*/ 100 h 107"/>
                <a:gd name="T54" fmla="*/ 55 w 159"/>
                <a:gd name="T55" fmla="*/ 100 h 107"/>
                <a:gd name="T56" fmla="*/ 17 w 159"/>
                <a:gd name="T57" fmla="*/ 100 h 107"/>
                <a:gd name="T58" fmla="*/ 22 w 159"/>
                <a:gd name="T59" fmla="*/ 100 h 107"/>
                <a:gd name="T60" fmla="*/ 22 w 159"/>
                <a:gd name="T61" fmla="*/ 47 h 107"/>
                <a:gd name="T62" fmla="*/ 17 w 159"/>
                <a:gd name="T63" fmla="*/ 47 h 107"/>
                <a:gd name="T64" fmla="*/ 17 w 159"/>
                <a:gd name="T65" fmla="*/ 100 h 107"/>
                <a:gd name="T66" fmla="*/ 17 w 159"/>
                <a:gd name="T67" fmla="*/ 100 h 107"/>
                <a:gd name="T68" fmla="*/ 88 w 159"/>
                <a:gd name="T69" fmla="*/ 100 h 107"/>
                <a:gd name="T70" fmla="*/ 93 w 159"/>
                <a:gd name="T71" fmla="*/ 100 h 107"/>
                <a:gd name="T72" fmla="*/ 93 w 159"/>
                <a:gd name="T73" fmla="*/ 43 h 107"/>
                <a:gd name="T74" fmla="*/ 88 w 159"/>
                <a:gd name="T75" fmla="*/ 43 h 107"/>
                <a:gd name="T76" fmla="*/ 88 w 159"/>
                <a:gd name="T77" fmla="*/ 100 h 107"/>
                <a:gd name="T78" fmla="*/ 88 w 159"/>
                <a:gd name="T79" fmla="*/ 100 h 107"/>
                <a:gd name="T80" fmla="*/ 126 w 159"/>
                <a:gd name="T81" fmla="*/ 100 h 107"/>
                <a:gd name="T82" fmla="*/ 130 w 159"/>
                <a:gd name="T83" fmla="*/ 100 h 107"/>
                <a:gd name="T84" fmla="*/ 130 w 159"/>
                <a:gd name="T85" fmla="*/ 14 h 107"/>
                <a:gd name="T86" fmla="*/ 126 w 159"/>
                <a:gd name="T87" fmla="*/ 14 h 107"/>
                <a:gd name="T88" fmla="*/ 126 w 159"/>
                <a:gd name="T8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9" h="107">
                  <a:moveTo>
                    <a:pt x="45" y="10"/>
                  </a:moveTo>
                  <a:lnTo>
                    <a:pt x="71" y="10"/>
                  </a:lnTo>
                  <a:lnTo>
                    <a:pt x="71" y="100"/>
                  </a:lnTo>
                  <a:lnTo>
                    <a:pt x="81" y="100"/>
                  </a:lnTo>
                  <a:lnTo>
                    <a:pt x="81" y="29"/>
                  </a:lnTo>
                  <a:lnTo>
                    <a:pt x="109" y="29"/>
                  </a:lnTo>
                  <a:lnTo>
                    <a:pt x="109" y="100"/>
                  </a:lnTo>
                  <a:lnTo>
                    <a:pt x="121" y="100"/>
                  </a:lnTo>
                  <a:lnTo>
                    <a:pt x="121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159" y="100"/>
                  </a:lnTo>
                  <a:lnTo>
                    <a:pt x="159" y="107"/>
                  </a:lnTo>
                  <a:lnTo>
                    <a:pt x="0" y="107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36"/>
                  </a:lnTo>
                  <a:lnTo>
                    <a:pt x="36" y="36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45" y="10"/>
                  </a:lnTo>
                  <a:lnTo>
                    <a:pt x="45" y="10"/>
                  </a:lnTo>
                  <a:close/>
                  <a:moveTo>
                    <a:pt x="55" y="100"/>
                  </a:moveTo>
                  <a:lnTo>
                    <a:pt x="55" y="21"/>
                  </a:lnTo>
                  <a:lnTo>
                    <a:pt x="50" y="21"/>
                  </a:lnTo>
                  <a:lnTo>
                    <a:pt x="50" y="100"/>
                  </a:lnTo>
                  <a:lnTo>
                    <a:pt x="55" y="100"/>
                  </a:lnTo>
                  <a:lnTo>
                    <a:pt x="55" y="100"/>
                  </a:lnTo>
                  <a:close/>
                  <a:moveTo>
                    <a:pt x="17" y="100"/>
                  </a:moveTo>
                  <a:lnTo>
                    <a:pt x="22" y="100"/>
                  </a:lnTo>
                  <a:lnTo>
                    <a:pt x="22" y="47"/>
                  </a:lnTo>
                  <a:lnTo>
                    <a:pt x="17" y="47"/>
                  </a:lnTo>
                  <a:lnTo>
                    <a:pt x="17" y="100"/>
                  </a:lnTo>
                  <a:lnTo>
                    <a:pt x="17" y="100"/>
                  </a:lnTo>
                  <a:close/>
                  <a:moveTo>
                    <a:pt x="88" y="100"/>
                  </a:moveTo>
                  <a:lnTo>
                    <a:pt x="93" y="100"/>
                  </a:lnTo>
                  <a:lnTo>
                    <a:pt x="93" y="43"/>
                  </a:lnTo>
                  <a:lnTo>
                    <a:pt x="88" y="43"/>
                  </a:lnTo>
                  <a:lnTo>
                    <a:pt x="88" y="100"/>
                  </a:lnTo>
                  <a:lnTo>
                    <a:pt x="88" y="100"/>
                  </a:lnTo>
                  <a:close/>
                  <a:moveTo>
                    <a:pt x="126" y="100"/>
                  </a:moveTo>
                  <a:lnTo>
                    <a:pt x="130" y="100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6" y="1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290" y="386"/>
              <a:ext cx="8643" cy="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" altLang="en-US" sz="30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Install Docker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 rot="16200000" flipV="1">
            <a:off x="6033551" y="3131021"/>
            <a:ext cx="151200" cy="12868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Rectangle 39"/>
          <p:cNvSpPr/>
          <p:nvPr/>
        </p:nvSpPr>
        <p:spPr>
          <a:xfrm rot="16200000" flipV="1">
            <a:off x="6033551" y="2978561"/>
            <a:ext cx="151200" cy="12868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Rectangle 40"/>
          <p:cNvSpPr/>
          <p:nvPr/>
        </p:nvSpPr>
        <p:spPr>
          <a:xfrm rot="16200000" flipV="1">
            <a:off x="6033565" y="2826104"/>
            <a:ext cx="151200" cy="12868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2" name="Rectangle 41"/>
          <p:cNvSpPr/>
          <p:nvPr/>
        </p:nvSpPr>
        <p:spPr>
          <a:xfrm rot="16200000" flipV="1">
            <a:off x="6033551" y="2673645"/>
            <a:ext cx="151200" cy="12868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5" name="Rectangle 44"/>
          <p:cNvSpPr/>
          <p:nvPr/>
        </p:nvSpPr>
        <p:spPr>
          <a:xfrm rot="16200000" flipV="1">
            <a:off x="6014134" y="3278754"/>
            <a:ext cx="151200" cy="12868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6" name="TextBox 7"/>
          <p:cNvSpPr txBox="1"/>
          <p:nvPr/>
        </p:nvSpPr>
        <p:spPr>
          <a:xfrm>
            <a:off x="5016611" y="4344852"/>
            <a:ext cx="2242047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" altLang="en-US" sz="1600" b="1" dirty="0">
                <a:solidFill>
                  <a:schemeClr val="bg1"/>
                </a:solidFill>
                <a:cs typeface="Arial" panose="020B0604020202020204" pitchFamily="34" charset="0"/>
              </a:rPr>
              <a:t>SSh Server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5255393" y="3202115"/>
            <a:ext cx="1675988" cy="927379"/>
            <a:chOff x="1835696" y="2493540"/>
            <a:chExt cx="4684858" cy="259228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8" name="Rounded Rectangle 3"/>
            <p:cNvSpPr/>
            <p:nvPr userDrawn="1"/>
          </p:nvSpPr>
          <p:spPr>
            <a:xfrm>
              <a:off x="2335414" y="2493540"/>
              <a:ext cx="3685422" cy="2373661"/>
            </a:xfrm>
            <a:custGeom>
              <a:avLst/>
              <a:gdLst/>
              <a:ahLst/>
              <a:cxnLst/>
              <a:rect l="l" t="t" r="r" b="b"/>
              <a:pathLst>
                <a:path w="4248472" h="2736304">
                  <a:moveTo>
                    <a:pt x="144016" y="144016"/>
                  </a:moveTo>
                  <a:lnTo>
                    <a:pt x="144016" y="2520280"/>
                  </a:lnTo>
                  <a:lnTo>
                    <a:pt x="4104456" y="2520280"/>
                  </a:lnTo>
                  <a:lnTo>
                    <a:pt x="4104456" y="144016"/>
                  </a:lnTo>
                  <a:close/>
                  <a:moveTo>
                    <a:pt x="119332" y="0"/>
                  </a:moveTo>
                  <a:lnTo>
                    <a:pt x="4129140" y="0"/>
                  </a:lnTo>
                  <a:cubicBezTo>
                    <a:pt x="4195045" y="0"/>
                    <a:pt x="4248472" y="53427"/>
                    <a:pt x="4248472" y="119332"/>
                  </a:cubicBezTo>
                  <a:lnTo>
                    <a:pt x="4248472" y="2736304"/>
                  </a:lnTo>
                  <a:lnTo>
                    <a:pt x="0" y="2736304"/>
                  </a:lnTo>
                  <a:lnTo>
                    <a:pt x="0" y="119332"/>
                  </a:lnTo>
                  <a:cubicBezTo>
                    <a:pt x="0" y="53427"/>
                    <a:pt x="53427" y="0"/>
                    <a:pt x="11933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/>
            </a:p>
          </p:txBody>
        </p:sp>
        <p:sp>
          <p:nvSpPr>
            <p:cNvPr id="49" name="Rectangle 48"/>
            <p:cNvSpPr/>
            <p:nvPr userDrawn="1"/>
          </p:nvSpPr>
          <p:spPr>
            <a:xfrm>
              <a:off x="1835696" y="4867201"/>
              <a:ext cx="4684858" cy="124930"/>
            </a:xfrm>
            <a:prstGeom prst="rect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/>
            </a:p>
          </p:txBody>
        </p:sp>
        <p:sp>
          <p:nvSpPr>
            <p:cNvPr id="50" name="Trapezoid 49"/>
            <p:cNvSpPr/>
            <p:nvPr userDrawn="1"/>
          </p:nvSpPr>
          <p:spPr>
            <a:xfrm rot="10800000">
              <a:off x="1835696" y="4992131"/>
              <a:ext cx="4684858" cy="93697"/>
            </a:xfrm>
            <a:prstGeom prst="trapezoid">
              <a:avLst>
                <a:gd name="adj" fmla="val 129851"/>
              </a:avLst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3929549" y="4904844"/>
              <a:ext cx="497151" cy="45093"/>
            </a:xfrm>
            <a:prstGeom prst="rect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/>
            </a:p>
          </p:txBody>
        </p:sp>
      </p:grpSp>
      <p:sp>
        <p:nvSpPr>
          <p:cNvPr id="52" name="Block Arc 51"/>
          <p:cNvSpPr/>
          <p:nvPr/>
        </p:nvSpPr>
        <p:spPr>
          <a:xfrm>
            <a:off x="4259459" y="2029284"/>
            <a:ext cx="3667855" cy="3667855"/>
          </a:xfrm>
          <a:prstGeom prst="blockArc">
            <a:avLst>
              <a:gd name="adj1" fmla="val 5393158"/>
              <a:gd name="adj2" fmla="val 1720847"/>
              <a:gd name="adj3" fmla="val 214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45317" y="5015275"/>
            <a:ext cx="88927" cy="681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4" name="Oval 53"/>
          <p:cNvSpPr/>
          <p:nvPr/>
        </p:nvSpPr>
        <p:spPr>
          <a:xfrm>
            <a:off x="7318560" y="4490824"/>
            <a:ext cx="699516" cy="699516"/>
          </a:xfrm>
          <a:prstGeom prst="ellipse">
            <a:avLst/>
          </a:prstGeom>
          <a:solidFill>
            <a:schemeClr val="accent5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Oval 54"/>
          <p:cNvSpPr/>
          <p:nvPr/>
        </p:nvSpPr>
        <p:spPr>
          <a:xfrm>
            <a:off x="5780714" y="1764028"/>
            <a:ext cx="699516" cy="699516"/>
          </a:xfrm>
          <a:prstGeom prst="ellipse">
            <a:avLst/>
          </a:prstGeom>
          <a:solidFill>
            <a:schemeClr val="accent3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6" name="Oval 55"/>
          <p:cNvSpPr/>
          <p:nvPr/>
        </p:nvSpPr>
        <p:spPr>
          <a:xfrm>
            <a:off x="4173926" y="2734806"/>
            <a:ext cx="699516" cy="699516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7" name="Oval 56"/>
          <p:cNvSpPr/>
          <p:nvPr/>
        </p:nvSpPr>
        <p:spPr>
          <a:xfrm>
            <a:off x="4263649" y="4490824"/>
            <a:ext cx="699516" cy="699516"/>
          </a:xfrm>
          <a:prstGeom prst="ellipse">
            <a:avLst/>
          </a:prstGeom>
          <a:solidFill>
            <a:schemeClr val="accent1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8" name="Oval 57"/>
          <p:cNvSpPr/>
          <p:nvPr/>
        </p:nvSpPr>
        <p:spPr>
          <a:xfrm>
            <a:off x="7304822" y="2634683"/>
            <a:ext cx="699516" cy="699516"/>
          </a:xfrm>
          <a:prstGeom prst="ellipse">
            <a:avLst/>
          </a:prstGeom>
          <a:solidFill>
            <a:schemeClr val="accent4"/>
          </a:solidFill>
          <a:ln w="53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9" name="Group 58"/>
          <p:cNvGrpSpPr/>
          <p:nvPr/>
        </p:nvGrpSpPr>
        <p:grpSpPr>
          <a:xfrm>
            <a:off x="4790647" y="798184"/>
            <a:ext cx="2969353" cy="735817"/>
            <a:chOff x="1087510" y="4149080"/>
            <a:chExt cx="1523490" cy="735817"/>
          </a:xfrm>
        </p:grpSpPr>
        <p:sp>
          <p:nvSpPr>
            <p:cNvPr id="60" name="TextBox 21"/>
            <p:cNvSpPr txBox="1"/>
            <p:nvPr/>
          </p:nvSpPr>
          <p:spPr>
            <a:xfrm>
              <a:off x="1087539" y="4149080"/>
              <a:ext cx="152346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sz="1200" b="1" dirty="0">
                  <a:solidFill>
                    <a:srgbClr val="A5A5A5"/>
                  </a:solidFill>
                  <a:cs typeface="Arial" panose="020B0604020202020204" pitchFamily="34" charset="0"/>
                </a:rPr>
                <a:t>Install Docker</a:t>
              </a:r>
            </a:p>
          </p:txBody>
        </p:sp>
        <p:sp>
          <p:nvSpPr>
            <p:cNvPr id="61" name="TextBox 22"/>
            <p:cNvSpPr txBox="1"/>
            <p:nvPr/>
          </p:nvSpPr>
          <p:spPr>
            <a:xfrm>
              <a:off x="1087510" y="4424522"/>
              <a:ext cx="152346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Install docker melalui apt setelah repo dan paket di tambahkan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342818" y="2325749"/>
            <a:ext cx="2969298" cy="898377"/>
            <a:chOff x="1130190" y="4149080"/>
            <a:chExt cx="1523461" cy="898377"/>
          </a:xfrm>
        </p:grpSpPr>
        <p:sp>
          <p:nvSpPr>
            <p:cNvPr id="63" name="TextBox 24"/>
            <p:cNvSpPr txBox="1"/>
            <p:nvPr/>
          </p:nvSpPr>
          <p:spPr>
            <a:xfrm>
              <a:off x="1130190" y="4149080"/>
              <a:ext cx="152346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sz="1200" b="1" dirty="0">
                  <a:solidFill>
                    <a:srgbClr val="FFC000"/>
                  </a:solidFill>
                  <a:cs typeface="Arial" panose="020B0604020202020204" pitchFamily="34" charset="0"/>
                </a:rPr>
                <a:t>Cek &amp; test Docker</a:t>
              </a:r>
            </a:p>
          </p:txBody>
        </p:sp>
        <p:sp>
          <p:nvSpPr>
            <p:cNvPr id="64" name="TextBox 25"/>
            <p:cNvSpPr txBox="1"/>
            <p:nvPr/>
          </p:nvSpPr>
          <p:spPr>
            <a:xfrm>
              <a:off x="1130190" y="4402297"/>
              <a:ext cx="152346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Pastikan Docker sudah berjalan dan user memiliki akses untuk Docker, setelah itu lakukan testing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342818" y="4389254"/>
            <a:ext cx="2969298" cy="713592"/>
            <a:chOff x="1130190" y="4149080"/>
            <a:chExt cx="1523461" cy="713592"/>
          </a:xfrm>
        </p:grpSpPr>
        <p:sp>
          <p:nvSpPr>
            <p:cNvPr id="66" name="TextBox 27"/>
            <p:cNvSpPr txBox="1"/>
            <p:nvPr/>
          </p:nvSpPr>
          <p:spPr>
            <a:xfrm>
              <a:off x="1130190" y="4149080"/>
              <a:ext cx="152346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sz="1200" b="1" dirty="0">
                  <a:solidFill>
                    <a:srgbClr val="4472C4"/>
                  </a:solidFill>
                  <a:cs typeface="Arial" panose="020B0604020202020204" pitchFamily="34" charset="0"/>
                </a:rPr>
                <a:t>Login ke Docker Hub</a:t>
              </a:r>
            </a:p>
          </p:txBody>
        </p:sp>
        <p:sp>
          <p:nvSpPr>
            <p:cNvPr id="67" name="TextBox 28"/>
            <p:cNvSpPr txBox="1"/>
            <p:nvPr/>
          </p:nvSpPr>
          <p:spPr>
            <a:xfrm>
              <a:off x="1130190" y="4402297"/>
              <a:ext cx="152346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Login ke Docker untuk push image yang nantinya dibuat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832338" y="2976624"/>
            <a:ext cx="2977822" cy="713592"/>
            <a:chOff x="1130190" y="4149080"/>
            <a:chExt cx="1523461" cy="713592"/>
          </a:xfrm>
        </p:grpSpPr>
        <p:sp>
          <p:nvSpPr>
            <p:cNvPr id="69" name="TextBox 30"/>
            <p:cNvSpPr txBox="1"/>
            <p:nvPr/>
          </p:nvSpPr>
          <p:spPr>
            <a:xfrm>
              <a:off x="1130190" y="4149080"/>
              <a:ext cx="152346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" altLang="en-US" sz="1200" b="1" dirty="0">
                  <a:solidFill>
                    <a:schemeClr val="accent2"/>
                  </a:solidFill>
                  <a:cs typeface="Arial" panose="020B0604020202020204" pitchFamily="34" charset="0"/>
                </a:rPr>
                <a:t>Add Docker repository</a:t>
              </a:r>
            </a:p>
          </p:txBody>
        </p:sp>
        <p:sp>
          <p:nvSpPr>
            <p:cNvPr id="70" name="TextBox 31"/>
            <p:cNvSpPr txBox="1"/>
            <p:nvPr/>
          </p:nvSpPr>
          <p:spPr>
            <a:xfrm>
              <a:off x="1130190" y="4402297"/>
              <a:ext cx="152346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Menambahkan repo official docker terbaru dan melakukan update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832338" y="4221410"/>
            <a:ext cx="2977822" cy="914252"/>
            <a:chOff x="1130190" y="4149080"/>
            <a:chExt cx="1523461" cy="914252"/>
          </a:xfrm>
        </p:grpSpPr>
        <p:sp>
          <p:nvSpPr>
            <p:cNvPr id="72" name="TextBox 33"/>
            <p:cNvSpPr txBox="1"/>
            <p:nvPr/>
          </p:nvSpPr>
          <p:spPr>
            <a:xfrm>
              <a:off x="1130190" y="4149080"/>
              <a:ext cx="152346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" altLang="en-US" sz="1200" b="1" dirty="0">
                  <a:solidFill>
                    <a:schemeClr val="accent1"/>
                  </a:solidFill>
                  <a:cs typeface="Arial" panose="020B0604020202020204" pitchFamily="34" charset="0"/>
                </a:rPr>
                <a:t>Add package</a:t>
              </a:r>
            </a:p>
          </p:txBody>
        </p:sp>
        <p:sp>
          <p:nvSpPr>
            <p:cNvPr id="73" name="TextBox 34"/>
            <p:cNvSpPr txBox="1"/>
            <p:nvPr/>
          </p:nvSpPr>
          <p:spPr>
            <a:xfrm>
              <a:off x="1130190" y="4418172"/>
              <a:ext cx="1523461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Menambahkan paket yang digunakan untuk transfer file melalui http, cek keamanan data dan pengolahan script</a:t>
              </a:r>
            </a:p>
          </p:txBody>
        </p:sp>
      </p:grpSp>
      <p:sp>
        <p:nvSpPr>
          <p:cNvPr id="76" name="Rectangle 9"/>
          <p:cNvSpPr/>
          <p:nvPr/>
        </p:nvSpPr>
        <p:spPr>
          <a:xfrm>
            <a:off x="7500684" y="4642457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4" name="Rounded Rectangle 7"/>
          <p:cNvSpPr>
            <a:spLocks noChangeAspect="1"/>
          </p:cNvSpPr>
          <p:nvPr/>
        </p:nvSpPr>
        <p:spPr>
          <a:xfrm rot="18924894">
            <a:off x="4459605" y="2831465"/>
            <a:ext cx="129540" cy="50673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Oval 6"/>
          <p:cNvSpPr/>
          <p:nvPr/>
        </p:nvSpPr>
        <p:spPr>
          <a:xfrm>
            <a:off x="4443095" y="4671060"/>
            <a:ext cx="347345" cy="344170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6477" name="Group 96"/>
          <p:cNvPicPr/>
          <p:nvPr/>
        </p:nvPicPr>
        <p:blipFill>
          <a:blip r:embed="rId2"/>
          <a:stretch>
            <a:fillRect/>
          </a:stretch>
        </p:blipFill>
        <p:spPr>
          <a:xfrm>
            <a:off x="5912485" y="1895475"/>
            <a:ext cx="427355" cy="428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429" name="AutoShape 59"/>
          <p:cNvSpPr/>
          <p:nvPr/>
        </p:nvSpPr>
        <p:spPr>
          <a:xfrm>
            <a:off x="7473315" y="2821305"/>
            <a:ext cx="299720" cy="29908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813890016"/>
              </a:cxn>
              <a:cxn ang="0">
                <a:pos x="2147483646" y="2147483646"/>
              </a:cxn>
              <a:cxn ang="0">
                <a:pos x="1490591378" y="2147483646"/>
              </a:cxn>
              <a:cxn ang="0">
                <a:pos x="1489504266" y="2147483646"/>
              </a:cxn>
              <a:cxn ang="0">
                <a:pos x="2147483646" y="541321736"/>
              </a:cxn>
              <a:cxn ang="0">
                <a:pos x="1898284207" y="2147483646"/>
              </a:cxn>
              <a:cxn ang="0">
                <a:pos x="1490591378" y="2147483646"/>
              </a:cxn>
              <a:cxn ang="0">
                <a:pos x="458763740" y="2147483646"/>
              </a:cxn>
              <a:cxn ang="0">
                <a:pos x="2147483646" y="762552841"/>
              </a:cxn>
              <a:cxn ang="0">
                <a:pos x="1384111321" y="2147483646"/>
              </a:cxn>
              <a:cxn ang="0">
                <a:pos x="1345209433" y="2147483646"/>
              </a:cxn>
              <a:cxn ang="0">
                <a:pos x="458763740" y="2147483646"/>
              </a:cxn>
              <a:cxn ang="0">
                <a:pos x="2147483646" y="22910980"/>
              </a:cxn>
              <a:cxn ang="0">
                <a:pos x="2147483646" y="0"/>
              </a:cxn>
              <a:cxn ang="0">
                <a:pos x="2147483646" y="23968432"/>
              </a:cxn>
              <a:cxn ang="0">
                <a:pos x="64981127" y="2147483646"/>
              </a:cxn>
              <a:cxn ang="0">
                <a:pos x="654038" y="2147483646"/>
              </a:cxn>
              <a:cxn ang="0">
                <a:pos x="91704168" y="2147483646"/>
              </a:cxn>
              <a:cxn ang="0">
                <a:pos x="1236333693" y="2147483646"/>
              </a:cxn>
              <a:cxn ang="0">
                <a:pos x="1774632556" y="2147483646"/>
              </a:cxn>
              <a:cxn ang="0">
                <a:pos x="1900025377" y="2147483646"/>
              </a:cxn>
              <a:cxn ang="0">
                <a:pos x="1901766527" y="2147483646"/>
              </a:cxn>
              <a:cxn ang="0">
                <a:pos x="2027159348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66514328"/>
              </a:cxn>
              <a:cxn ang="0">
                <a:pos x="2147483646" y="22910980"/>
              </a:cxn>
            </a:cxnLst>
            <a:rect l="0" t="0" r="0" b="0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8440" y="245110"/>
            <a:ext cx="6088380" cy="552450"/>
            <a:chOff x="344" y="386"/>
            <a:chExt cx="9588" cy="870"/>
          </a:xfrm>
        </p:grpSpPr>
        <p:sp>
          <p:nvSpPr>
            <p:cNvPr id="3" name="Freeform 147"/>
            <p:cNvSpPr>
              <a:spLocks noEditPoints="1"/>
            </p:cNvSpPr>
            <p:nvPr/>
          </p:nvSpPr>
          <p:spPr bwMode="auto">
            <a:xfrm>
              <a:off x="344" y="516"/>
              <a:ext cx="749" cy="504"/>
            </a:xfrm>
            <a:custGeom>
              <a:avLst/>
              <a:gdLst>
                <a:gd name="T0" fmla="*/ 45 w 159"/>
                <a:gd name="T1" fmla="*/ 10 h 107"/>
                <a:gd name="T2" fmla="*/ 71 w 159"/>
                <a:gd name="T3" fmla="*/ 10 h 107"/>
                <a:gd name="T4" fmla="*/ 71 w 159"/>
                <a:gd name="T5" fmla="*/ 100 h 107"/>
                <a:gd name="T6" fmla="*/ 81 w 159"/>
                <a:gd name="T7" fmla="*/ 100 h 107"/>
                <a:gd name="T8" fmla="*/ 81 w 159"/>
                <a:gd name="T9" fmla="*/ 29 h 107"/>
                <a:gd name="T10" fmla="*/ 109 w 159"/>
                <a:gd name="T11" fmla="*/ 29 h 107"/>
                <a:gd name="T12" fmla="*/ 109 w 159"/>
                <a:gd name="T13" fmla="*/ 100 h 107"/>
                <a:gd name="T14" fmla="*/ 121 w 159"/>
                <a:gd name="T15" fmla="*/ 100 h 107"/>
                <a:gd name="T16" fmla="*/ 121 w 159"/>
                <a:gd name="T17" fmla="*/ 0 h 107"/>
                <a:gd name="T18" fmla="*/ 147 w 159"/>
                <a:gd name="T19" fmla="*/ 0 h 107"/>
                <a:gd name="T20" fmla="*/ 147 w 159"/>
                <a:gd name="T21" fmla="*/ 100 h 107"/>
                <a:gd name="T22" fmla="*/ 159 w 159"/>
                <a:gd name="T23" fmla="*/ 100 h 107"/>
                <a:gd name="T24" fmla="*/ 159 w 159"/>
                <a:gd name="T25" fmla="*/ 107 h 107"/>
                <a:gd name="T26" fmla="*/ 0 w 159"/>
                <a:gd name="T27" fmla="*/ 107 h 107"/>
                <a:gd name="T28" fmla="*/ 0 w 159"/>
                <a:gd name="T29" fmla="*/ 100 h 107"/>
                <a:gd name="T30" fmla="*/ 10 w 159"/>
                <a:gd name="T31" fmla="*/ 100 h 107"/>
                <a:gd name="T32" fmla="*/ 10 w 159"/>
                <a:gd name="T33" fmla="*/ 36 h 107"/>
                <a:gd name="T34" fmla="*/ 36 w 159"/>
                <a:gd name="T35" fmla="*/ 36 h 107"/>
                <a:gd name="T36" fmla="*/ 36 w 159"/>
                <a:gd name="T37" fmla="*/ 100 h 107"/>
                <a:gd name="T38" fmla="*/ 45 w 159"/>
                <a:gd name="T39" fmla="*/ 100 h 107"/>
                <a:gd name="T40" fmla="*/ 45 w 159"/>
                <a:gd name="T41" fmla="*/ 10 h 107"/>
                <a:gd name="T42" fmla="*/ 45 w 159"/>
                <a:gd name="T43" fmla="*/ 10 h 107"/>
                <a:gd name="T44" fmla="*/ 55 w 159"/>
                <a:gd name="T45" fmla="*/ 100 h 107"/>
                <a:gd name="T46" fmla="*/ 55 w 159"/>
                <a:gd name="T47" fmla="*/ 21 h 107"/>
                <a:gd name="T48" fmla="*/ 50 w 159"/>
                <a:gd name="T49" fmla="*/ 21 h 107"/>
                <a:gd name="T50" fmla="*/ 50 w 159"/>
                <a:gd name="T51" fmla="*/ 100 h 107"/>
                <a:gd name="T52" fmla="*/ 55 w 159"/>
                <a:gd name="T53" fmla="*/ 100 h 107"/>
                <a:gd name="T54" fmla="*/ 55 w 159"/>
                <a:gd name="T55" fmla="*/ 100 h 107"/>
                <a:gd name="T56" fmla="*/ 17 w 159"/>
                <a:gd name="T57" fmla="*/ 100 h 107"/>
                <a:gd name="T58" fmla="*/ 22 w 159"/>
                <a:gd name="T59" fmla="*/ 100 h 107"/>
                <a:gd name="T60" fmla="*/ 22 w 159"/>
                <a:gd name="T61" fmla="*/ 47 h 107"/>
                <a:gd name="T62" fmla="*/ 17 w 159"/>
                <a:gd name="T63" fmla="*/ 47 h 107"/>
                <a:gd name="T64" fmla="*/ 17 w 159"/>
                <a:gd name="T65" fmla="*/ 100 h 107"/>
                <a:gd name="T66" fmla="*/ 17 w 159"/>
                <a:gd name="T67" fmla="*/ 100 h 107"/>
                <a:gd name="T68" fmla="*/ 88 w 159"/>
                <a:gd name="T69" fmla="*/ 100 h 107"/>
                <a:gd name="T70" fmla="*/ 93 w 159"/>
                <a:gd name="T71" fmla="*/ 100 h 107"/>
                <a:gd name="T72" fmla="*/ 93 w 159"/>
                <a:gd name="T73" fmla="*/ 43 h 107"/>
                <a:gd name="T74" fmla="*/ 88 w 159"/>
                <a:gd name="T75" fmla="*/ 43 h 107"/>
                <a:gd name="T76" fmla="*/ 88 w 159"/>
                <a:gd name="T77" fmla="*/ 100 h 107"/>
                <a:gd name="T78" fmla="*/ 88 w 159"/>
                <a:gd name="T79" fmla="*/ 100 h 107"/>
                <a:gd name="T80" fmla="*/ 126 w 159"/>
                <a:gd name="T81" fmla="*/ 100 h 107"/>
                <a:gd name="T82" fmla="*/ 130 w 159"/>
                <a:gd name="T83" fmla="*/ 100 h 107"/>
                <a:gd name="T84" fmla="*/ 130 w 159"/>
                <a:gd name="T85" fmla="*/ 14 h 107"/>
                <a:gd name="T86" fmla="*/ 126 w 159"/>
                <a:gd name="T87" fmla="*/ 14 h 107"/>
                <a:gd name="T88" fmla="*/ 126 w 159"/>
                <a:gd name="T8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9" h="107">
                  <a:moveTo>
                    <a:pt x="45" y="10"/>
                  </a:moveTo>
                  <a:lnTo>
                    <a:pt x="71" y="10"/>
                  </a:lnTo>
                  <a:lnTo>
                    <a:pt x="71" y="100"/>
                  </a:lnTo>
                  <a:lnTo>
                    <a:pt x="81" y="100"/>
                  </a:lnTo>
                  <a:lnTo>
                    <a:pt x="81" y="29"/>
                  </a:lnTo>
                  <a:lnTo>
                    <a:pt x="109" y="29"/>
                  </a:lnTo>
                  <a:lnTo>
                    <a:pt x="109" y="100"/>
                  </a:lnTo>
                  <a:lnTo>
                    <a:pt x="121" y="100"/>
                  </a:lnTo>
                  <a:lnTo>
                    <a:pt x="121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159" y="100"/>
                  </a:lnTo>
                  <a:lnTo>
                    <a:pt x="159" y="107"/>
                  </a:lnTo>
                  <a:lnTo>
                    <a:pt x="0" y="107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36"/>
                  </a:lnTo>
                  <a:lnTo>
                    <a:pt x="36" y="36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45" y="10"/>
                  </a:lnTo>
                  <a:lnTo>
                    <a:pt x="45" y="10"/>
                  </a:lnTo>
                  <a:close/>
                  <a:moveTo>
                    <a:pt x="55" y="100"/>
                  </a:moveTo>
                  <a:lnTo>
                    <a:pt x="55" y="21"/>
                  </a:lnTo>
                  <a:lnTo>
                    <a:pt x="50" y="21"/>
                  </a:lnTo>
                  <a:lnTo>
                    <a:pt x="50" y="100"/>
                  </a:lnTo>
                  <a:lnTo>
                    <a:pt x="55" y="100"/>
                  </a:lnTo>
                  <a:lnTo>
                    <a:pt x="55" y="100"/>
                  </a:lnTo>
                  <a:close/>
                  <a:moveTo>
                    <a:pt x="17" y="100"/>
                  </a:moveTo>
                  <a:lnTo>
                    <a:pt x="22" y="100"/>
                  </a:lnTo>
                  <a:lnTo>
                    <a:pt x="22" y="47"/>
                  </a:lnTo>
                  <a:lnTo>
                    <a:pt x="17" y="47"/>
                  </a:lnTo>
                  <a:lnTo>
                    <a:pt x="17" y="100"/>
                  </a:lnTo>
                  <a:lnTo>
                    <a:pt x="17" y="100"/>
                  </a:lnTo>
                  <a:close/>
                  <a:moveTo>
                    <a:pt x="88" y="100"/>
                  </a:moveTo>
                  <a:lnTo>
                    <a:pt x="93" y="100"/>
                  </a:lnTo>
                  <a:lnTo>
                    <a:pt x="93" y="43"/>
                  </a:lnTo>
                  <a:lnTo>
                    <a:pt x="88" y="43"/>
                  </a:lnTo>
                  <a:lnTo>
                    <a:pt x="88" y="100"/>
                  </a:lnTo>
                  <a:lnTo>
                    <a:pt x="88" y="100"/>
                  </a:lnTo>
                  <a:close/>
                  <a:moveTo>
                    <a:pt x="126" y="100"/>
                  </a:moveTo>
                  <a:lnTo>
                    <a:pt x="130" y="100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6" y="1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4" name="矩形 43"/>
            <p:cNvSpPr/>
            <p:nvPr/>
          </p:nvSpPr>
          <p:spPr>
            <a:xfrm>
              <a:off x="1290" y="386"/>
              <a:ext cx="8643" cy="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30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Install Docker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9291" y="3496782"/>
            <a:ext cx="4669009" cy="3402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8ABBBB-BB88-4E4F-9F6D-B440286CD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9291" y="786250"/>
            <a:ext cx="4669009" cy="32546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38E485-77FD-ED42-9C24-8E129740F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3039" y="786250"/>
            <a:ext cx="4500276" cy="32546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9FEC1F-91FC-1540-945C-CF66FC6A5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3039" y="3496782"/>
            <a:ext cx="4500276" cy="34027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flipH="1">
            <a:off x="0" y="0"/>
            <a:ext cx="7708066" cy="6858000"/>
          </a:xfrm>
          <a:custGeom>
            <a:avLst/>
            <a:gdLst>
              <a:gd name="connsiteX0" fmla="*/ 4557105 w 7708066"/>
              <a:gd name="connsiteY0" fmla="*/ 5337175 h 6858000"/>
              <a:gd name="connsiteX1" fmla="*/ 897865 w 7708066"/>
              <a:gd name="connsiteY1" fmla="*/ 5337175 h 6858000"/>
              <a:gd name="connsiteX2" fmla="*/ 0 w 7708066"/>
              <a:gd name="connsiteY2" fmla="*/ 6858000 h 6858000"/>
              <a:gd name="connsiteX3" fmla="*/ 3659240 w 7708066"/>
              <a:gd name="connsiteY3" fmla="*/ 6858000 h 6858000"/>
              <a:gd name="connsiteX4" fmla="*/ 7708066 w 7708066"/>
              <a:gd name="connsiteY4" fmla="*/ 0 h 6858000"/>
              <a:gd name="connsiteX5" fmla="*/ 4048826 w 7708066"/>
              <a:gd name="connsiteY5" fmla="*/ 0 h 6858000"/>
              <a:gd name="connsiteX6" fmla="*/ 2188348 w 7708066"/>
              <a:gd name="connsiteY6" fmla="*/ 3151323 h 6858000"/>
              <a:gd name="connsiteX7" fmla="*/ 5847588 w 7708066"/>
              <a:gd name="connsiteY7" fmla="*/ 31513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08066" h="6858000">
                <a:moveTo>
                  <a:pt x="4557105" y="5337175"/>
                </a:moveTo>
                <a:lnTo>
                  <a:pt x="897865" y="5337175"/>
                </a:lnTo>
                <a:lnTo>
                  <a:pt x="0" y="6858000"/>
                </a:lnTo>
                <a:lnTo>
                  <a:pt x="3659240" y="6858000"/>
                </a:lnTo>
                <a:close/>
                <a:moveTo>
                  <a:pt x="7708066" y="0"/>
                </a:moveTo>
                <a:lnTo>
                  <a:pt x="4048826" y="0"/>
                </a:lnTo>
                <a:lnTo>
                  <a:pt x="2188348" y="3151323"/>
                </a:lnTo>
                <a:lnTo>
                  <a:pt x="5847588" y="31513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863632" y="3142614"/>
            <a:ext cx="10328367" cy="2203269"/>
          </a:xfrm>
          <a:custGeom>
            <a:avLst/>
            <a:gdLst>
              <a:gd name="connsiteX0" fmla="*/ 0 w 7053943"/>
              <a:gd name="connsiteY0" fmla="*/ 0 h 2185852"/>
              <a:gd name="connsiteX1" fmla="*/ 7053943 w 7053943"/>
              <a:gd name="connsiteY1" fmla="*/ 0 h 2185852"/>
              <a:gd name="connsiteX2" fmla="*/ 7053943 w 7053943"/>
              <a:gd name="connsiteY2" fmla="*/ 2185852 h 2185852"/>
              <a:gd name="connsiteX3" fmla="*/ 0 w 7053943"/>
              <a:gd name="connsiteY3" fmla="*/ 2185852 h 2185852"/>
              <a:gd name="connsiteX4" fmla="*/ 0 w 7053943"/>
              <a:gd name="connsiteY4" fmla="*/ 0 h 2185852"/>
              <a:gd name="connsiteX0-1" fmla="*/ 0 w 8342812"/>
              <a:gd name="connsiteY0-2" fmla="*/ 8709 h 2185852"/>
              <a:gd name="connsiteX1-3" fmla="*/ 8342812 w 8342812"/>
              <a:gd name="connsiteY1-4" fmla="*/ 0 h 2185852"/>
              <a:gd name="connsiteX2-5" fmla="*/ 8342812 w 8342812"/>
              <a:gd name="connsiteY2-6" fmla="*/ 2185852 h 2185852"/>
              <a:gd name="connsiteX3-7" fmla="*/ 1288869 w 8342812"/>
              <a:gd name="connsiteY3-8" fmla="*/ 2185852 h 2185852"/>
              <a:gd name="connsiteX4-9" fmla="*/ 0 w 8342812"/>
              <a:gd name="connsiteY4-10" fmla="*/ 8709 h 2185852"/>
              <a:gd name="connsiteX0-11" fmla="*/ 0 w 8342812"/>
              <a:gd name="connsiteY0-12" fmla="*/ 8709 h 2203269"/>
              <a:gd name="connsiteX1-13" fmla="*/ 8342812 w 8342812"/>
              <a:gd name="connsiteY1-14" fmla="*/ 0 h 2203269"/>
              <a:gd name="connsiteX2-15" fmla="*/ 8342812 w 8342812"/>
              <a:gd name="connsiteY2-16" fmla="*/ 2185852 h 2203269"/>
              <a:gd name="connsiteX3-17" fmla="*/ 1035630 w 8342812"/>
              <a:gd name="connsiteY3-18" fmla="*/ 2203269 h 2203269"/>
              <a:gd name="connsiteX4-19" fmla="*/ 0 w 8342812"/>
              <a:gd name="connsiteY4-20" fmla="*/ 8709 h 22032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342812" h="2203269">
                <a:moveTo>
                  <a:pt x="0" y="8709"/>
                </a:moveTo>
                <a:lnTo>
                  <a:pt x="8342812" y="0"/>
                </a:lnTo>
                <a:lnTo>
                  <a:pt x="8342812" y="2185852"/>
                </a:lnTo>
                <a:lnTo>
                  <a:pt x="1035630" y="2203269"/>
                </a:lnTo>
                <a:lnTo>
                  <a:pt x="0" y="870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180080" y="3644900"/>
            <a:ext cx="769620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Create Docker Images</a:t>
            </a:r>
          </a:p>
        </p:txBody>
      </p:sp>
      <p:sp>
        <p:nvSpPr>
          <p:cNvPr id="14" name="直角三角形 13"/>
          <p:cNvSpPr/>
          <p:nvPr/>
        </p:nvSpPr>
        <p:spPr>
          <a:xfrm rot="5400000">
            <a:off x="11468691" y="-4573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6200000">
            <a:off x="10731661" y="735319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0800000">
            <a:off x="11473265" y="719685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直角三角形 16"/>
          <p:cNvSpPr/>
          <p:nvPr/>
        </p:nvSpPr>
        <p:spPr>
          <a:xfrm>
            <a:off x="10740809" y="1915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/>
        </p:nvSpPr>
        <p:spPr>
          <a:xfrm rot="16200000">
            <a:off x="10020607" y="735320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/>
        </p:nvSpPr>
        <p:spPr>
          <a:xfrm rot="5400000">
            <a:off x="10022075" y="1100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10800000">
            <a:off x="11473265" y="1458627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>
            <a:off x="10736232" y="1438433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8440" y="245110"/>
            <a:ext cx="6089015" cy="553085"/>
            <a:chOff x="344" y="386"/>
            <a:chExt cx="9589" cy="871"/>
          </a:xfrm>
        </p:grpSpPr>
        <p:sp>
          <p:nvSpPr>
            <p:cNvPr id="3" name="Freeform 147"/>
            <p:cNvSpPr>
              <a:spLocks noEditPoints="1"/>
            </p:cNvSpPr>
            <p:nvPr/>
          </p:nvSpPr>
          <p:spPr bwMode="auto">
            <a:xfrm>
              <a:off x="344" y="516"/>
              <a:ext cx="749" cy="504"/>
            </a:xfrm>
            <a:custGeom>
              <a:avLst/>
              <a:gdLst>
                <a:gd name="T0" fmla="*/ 45 w 159"/>
                <a:gd name="T1" fmla="*/ 10 h 107"/>
                <a:gd name="T2" fmla="*/ 71 w 159"/>
                <a:gd name="T3" fmla="*/ 10 h 107"/>
                <a:gd name="T4" fmla="*/ 71 w 159"/>
                <a:gd name="T5" fmla="*/ 100 h 107"/>
                <a:gd name="T6" fmla="*/ 81 w 159"/>
                <a:gd name="T7" fmla="*/ 100 h 107"/>
                <a:gd name="T8" fmla="*/ 81 w 159"/>
                <a:gd name="T9" fmla="*/ 29 h 107"/>
                <a:gd name="T10" fmla="*/ 109 w 159"/>
                <a:gd name="T11" fmla="*/ 29 h 107"/>
                <a:gd name="T12" fmla="*/ 109 w 159"/>
                <a:gd name="T13" fmla="*/ 100 h 107"/>
                <a:gd name="T14" fmla="*/ 121 w 159"/>
                <a:gd name="T15" fmla="*/ 100 h 107"/>
                <a:gd name="T16" fmla="*/ 121 w 159"/>
                <a:gd name="T17" fmla="*/ 0 h 107"/>
                <a:gd name="T18" fmla="*/ 147 w 159"/>
                <a:gd name="T19" fmla="*/ 0 h 107"/>
                <a:gd name="T20" fmla="*/ 147 w 159"/>
                <a:gd name="T21" fmla="*/ 100 h 107"/>
                <a:gd name="T22" fmla="*/ 159 w 159"/>
                <a:gd name="T23" fmla="*/ 100 h 107"/>
                <a:gd name="T24" fmla="*/ 159 w 159"/>
                <a:gd name="T25" fmla="*/ 107 h 107"/>
                <a:gd name="T26" fmla="*/ 0 w 159"/>
                <a:gd name="T27" fmla="*/ 107 h 107"/>
                <a:gd name="T28" fmla="*/ 0 w 159"/>
                <a:gd name="T29" fmla="*/ 100 h 107"/>
                <a:gd name="T30" fmla="*/ 10 w 159"/>
                <a:gd name="T31" fmla="*/ 100 h 107"/>
                <a:gd name="T32" fmla="*/ 10 w 159"/>
                <a:gd name="T33" fmla="*/ 36 h 107"/>
                <a:gd name="T34" fmla="*/ 36 w 159"/>
                <a:gd name="T35" fmla="*/ 36 h 107"/>
                <a:gd name="T36" fmla="*/ 36 w 159"/>
                <a:gd name="T37" fmla="*/ 100 h 107"/>
                <a:gd name="T38" fmla="*/ 45 w 159"/>
                <a:gd name="T39" fmla="*/ 100 h 107"/>
                <a:gd name="T40" fmla="*/ 45 w 159"/>
                <a:gd name="T41" fmla="*/ 10 h 107"/>
                <a:gd name="T42" fmla="*/ 45 w 159"/>
                <a:gd name="T43" fmla="*/ 10 h 107"/>
                <a:gd name="T44" fmla="*/ 55 w 159"/>
                <a:gd name="T45" fmla="*/ 100 h 107"/>
                <a:gd name="T46" fmla="*/ 55 w 159"/>
                <a:gd name="T47" fmla="*/ 21 h 107"/>
                <a:gd name="T48" fmla="*/ 50 w 159"/>
                <a:gd name="T49" fmla="*/ 21 h 107"/>
                <a:gd name="T50" fmla="*/ 50 w 159"/>
                <a:gd name="T51" fmla="*/ 100 h 107"/>
                <a:gd name="T52" fmla="*/ 55 w 159"/>
                <a:gd name="T53" fmla="*/ 100 h 107"/>
                <a:gd name="T54" fmla="*/ 55 w 159"/>
                <a:gd name="T55" fmla="*/ 100 h 107"/>
                <a:gd name="T56" fmla="*/ 17 w 159"/>
                <a:gd name="T57" fmla="*/ 100 h 107"/>
                <a:gd name="T58" fmla="*/ 22 w 159"/>
                <a:gd name="T59" fmla="*/ 100 h 107"/>
                <a:gd name="T60" fmla="*/ 22 w 159"/>
                <a:gd name="T61" fmla="*/ 47 h 107"/>
                <a:gd name="T62" fmla="*/ 17 w 159"/>
                <a:gd name="T63" fmla="*/ 47 h 107"/>
                <a:gd name="T64" fmla="*/ 17 w 159"/>
                <a:gd name="T65" fmla="*/ 100 h 107"/>
                <a:gd name="T66" fmla="*/ 17 w 159"/>
                <a:gd name="T67" fmla="*/ 100 h 107"/>
                <a:gd name="T68" fmla="*/ 88 w 159"/>
                <a:gd name="T69" fmla="*/ 100 h 107"/>
                <a:gd name="T70" fmla="*/ 93 w 159"/>
                <a:gd name="T71" fmla="*/ 100 h 107"/>
                <a:gd name="T72" fmla="*/ 93 w 159"/>
                <a:gd name="T73" fmla="*/ 43 h 107"/>
                <a:gd name="T74" fmla="*/ 88 w 159"/>
                <a:gd name="T75" fmla="*/ 43 h 107"/>
                <a:gd name="T76" fmla="*/ 88 w 159"/>
                <a:gd name="T77" fmla="*/ 100 h 107"/>
                <a:gd name="T78" fmla="*/ 88 w 159"/>
                <a:gd name="T79" fmla="*/ 100 h 107"/>
                <a:gd name="T80" fmla="*/ 126 w 159"/>
                <a:gd name="T81" fmla="*/ 100 h 107"/>
                <a:gd name="T82" fmla="*/ 130 w 159"/>
                <a:gd name="T83" fmla="*/ 100 h 107"/>
                <a:gd name="T84" fmla="*/ 130 w 159"/>
                <a:gd name="T85" fmla="*/ 14 h 107"/>
                <a:gd name="T86" fmla="*/ 126 w 159"/>
                <a:gd name="T87" fmla="*/ 14 h 107"/>
                <a:gd name="T88" fmla="*/ 126 w 159"/>
                <a:gd name="T8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9" h="107">
                  <a:moveTo>
                    <a:pt x="45" y="10"/>
                  </a:moveTo>
                  <a:lnTo>
                    <a:pt x="71" y="10"/>
                  </a:lnTo>
                  <a:lnTo>
                    <a:pt x="71" y="100"/>
                  </a:lnTo>
                  <a:lnTo>
                    <a:pt x="81" y="100"/>
                  </a:lnTo>
                  <a:lnTo>
                    <a:pt x="81" y="29"/>
                  </a:lnTo>
                  <a:lnTo>
                    <a:pt x="109" y="29"/>
                  </a:lnTo>
                  <a:lnTo>
                    <a:pt x="109" y="100"/>
                  </a:lnTo>
                  <a:lnTo>
                    <a:pt x="121" y="100"/>
                  </a:lnTo>
                  <a:lnTo>
                    <a:pt x="121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159" y="100"/>
                  </a:lnTo>
                  <a:lnTo>
                    <a:pt x="159" y="107"/>
                  </a:lnTo>
                  <a:lnTo>
                    <a:pt x="0" y="107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36"/>
                  </a:lnTo>
                  <a:lnTo>
                    <a:pt x="36" y="36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45" y="10"/>
                  </a:lnTo>
                  <a:lnTo>
                    <a:pt x="45" y="10"/>
                  </a:lnTo>
                  <a:close/>
                  <a:moveTo>
                    <a:pt x="55" y="100"/>
                  </a:moveTo>
                  <a:lnTo>
                    <a:pt x="55" y="21"/>
                  </a:lnTo>
                  <a:lnTo>
                    <a:pt x="50" y="21"/>
                  </a:lnTo>
                  <a:lnTo>
                    <a:pt x="50" y="100"/>
                  </a:lnTo>
                  <a:lnTo>
                    <a:pt x="55" y="100"/>
                  </a:lnTo>
                  <a:lnTo>
                    <a:pt x="55" y="100"/>
                  </a:lnTo>
                  <a:close/>
                  <a:moveTo>
                    <a:pt x="17" y="100"/>
                  </a:moveTo>
                  <a:lnTo>
                    <a:pt x="22" y="100"/>
                  </a:lnTo>
                  <a:lnTo>
                    <a:pt x="22" y="47"/>
                  </a:lnTo>
                  <a:lnTo>
                    <a:pt x="17" y="47"/>
                  </a:lnTo>
                  <a:lnTo>
                    <a:pt x="17" y="100"/>
                  </a:lnTo>
                  <a:lnTo>
                    <a:pt x="17" y="100"/>
                  </a:lnTo>
                  <a:close/>
                  <a:moveTo>
                    <a:pt x="88" y="100"/>
                  </a:moveTo>
                  <a:lnTo>
                    <a:pt x="93" y="100"/>
                  </a:lnTo>
                  <a:lnTo>
                    <a:pt x="93" y="43"/>
                  </a:lnTo>
                  <a:lnTo>
                    <a:pt x="88" y="43"/>
                  </a:lnTo>
                  <a:lnTo>
                    <a:pt x="88" y="100"/>
                  </a:lnTo>
                  <a:lnTo>
                    <a:pt x="88" y="100"/>
                  </a:lnTo>
                  <a:close/>
                  <a:moveTo>
                    <a:pt x="126" y="100"/>
                  </a:moveTo>
                  <a:lnTo>
                    <a:pt x="130" y="100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6" y="1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4" name="矩形 43"/>
            <p:cNvSpPr/>
            <p:nvPr/>
          </p:nvSpPr>
          <p:spPr>
            <a:xfrm>
              <a:off x="1290" y="386"/>
              <a:ext cx="8643" cy="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" altLang="en-US" sz="30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Create Docker Image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643890" y="798195"/>
            <a:ext cx="10725785" cy="5892800"/>
            <a:chOff x="-548507" y="477868"/>
            <a:chExt cx="11570449" cy="6357177"/>
          </a:xfrm>
        </p:grpSpPr>
        <p:sp>
          <p:nvSpPr>
            <p:cNvPr id="88" name="Freeform: Shape 87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/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98" name="Rectangle: Rounded Corners 97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: Rounded Corners 98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96" name="Rectangle: Rounded Corners 95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: Rounded Corners 96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5" name="Freeform: Shape 94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347" y="1129161"/>
            <a:ext cx="7679883" cy="46077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211455" y="1609090"/>
            <a:ext cx="0" cy="49510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133350" y="1994535"/>
            <a:ext cx="155575" cy="144145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33985" y="4199255"/>
            <a:ext cx="155575" cy="144145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33964" y="1994452"/>
            <a:ext cx="567364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-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docker build -t </a:t>
            </a: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namaimage:tag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.</a:t>
            </a:r>
          </a:p>
          <a:p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" altLang="en-US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- docker images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630627" y="1684653"/>
            <a:ext cx="2298333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Verdana" panose="020B0604030504040204" pitchFamily="34" charset="0"/>
              </a:defRPr>
            </a:lvl1pPr>
          </a:lstStyle>
          <a:p>
            <a:r>
              <a:rPr lang="" altLang="en-US"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Build Image</a:t>
            </a:r>
          </a:p>
        </p:txBody>
      </p:sp>
      <p:sp>
        <p:nvSpPr>
          <p:cNvPr id="38" name="矩形 37"/>
          <p:cNvSpPr/>
          <p:nvPr/>
        </p:nvSpPr>
        <p:spPr>
          <a:xfrm>
            <a:off x="627614" y="3613339"/>
            <a:ext cx="5673648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-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docker </a:t>
            </a:r>
            <a:r>
              <a:rPr lang="" altLang="en-US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container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create --name </a:t>
            </a:r>
          </a:p>
          <a:p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namacontainer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-p </a:t>
            </a: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portlocal:portaplikasi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</a:p>
          <a:p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namaimage:tag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" altLang="en-US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-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docker container start </a:t>
            </a: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namacontainer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" altLang="en-US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- docker ps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624205" y="3287395"/>
            <a:ext cx="298640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Verdana" panose="020B0604030504040204" pitchFamily="34" charset="0"/>
              </a:defRPr>
            </a:lvl1pPr>
          </a:lstStyle>
          <a:p>
            <a:r>
              <a:rPr lang="" altLang="en-US"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Create &amp; Start Container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8440" y="245110"/>
            <a:ext cx="6089015" cy="553085"/>
            <a:chOff x="344" y="386"/>
            <a:chExt cx="9589" cy="871"/>
          </a:xfrm>
        </p:grpSpPr>
        <p:sp>
          <p:nvSpPr>
            <p:cNvPr id="3" name="Freeform 147"/>
            <p:cNvSpPr>
              <a:spLocks noEditPoints="1"/>
            </p:cNvSpPr>
            <p:nvPr/>
          </p:nvSpPr>
          <p:spPr bwMode="auto">
            <a:xfrm>
              <a:off x="344" y="516"/>
              <a:ext cx="749" cy="504"/>
            </a:xfrm>
            <a:custGeom>
              <a:avLst/>
              <a:gdLst>
                <a:gd name="T0" fmla="*/ 45 w 159"/>
                <a:gd name="T1" fmla="*/ 10 h 107"/>
                <a:gd name="T2" fmla="*/ 71 w 159"/>
                <a:gd name="T3" fmla="*/ 10 h 107"/>
                <a:gd name="T4" fmla="*/ 71 w 159"/>
                <a:gd name="T5" fmla="*/ 100 h 107"/>
                <a:gd name="T6" fmla="*/ 81 w 159"/>
                <a:gd name="T7" fmla="*/ 100 h 107"/>
                <a:gd name="T8" fmla="*/ 81 w 159"/>
                <a:gd name="T9" fmla="*/ 29 h 107"/>
                <a:gd name="T10" fmla="*/ 109 w 159"/>
                <a:gd name="T11" fmla="*/ 29 h 107"/>
                <a:gd name="T12" fmla="*/ 109 w 159"/>
                <a:gd name="T13" fmla="*/ 100 h 107"/>
                <a:gd name="T14" fmla="*/ 121 w 159"/>
                <a:gd name="T15" fmla="*/ 100 h 107"/>
                <a:gd name="T16" fmla="*/ 121 w 159"/>
                <a:gd name="T17" fmla="*/ 0 h 107"/>
                <a:gd name="T18" fmla="*/ 147 w 159"/>
                <a:gd name="T19" fmla="*/ 0 h 107"/>
                <a:gd name="T20" fmla="*/ 147 w 159"/>
                <a:gd name="T21" fmla="*/ 100 h 107"/>
                <a:gd name="T22" fmla="*/ 159 w 159"/>
                <a:gd name="T23" fmla="*/ 100 h 107"/>
                <a:gd name="T24" fmla="*/ 159 w 159"/>
                <a:gd name="T25" fmla="*/ 107 h 107"/>
                <a:gd name="T26" fmla="*/ 0 w 159"/>
                <a:gd name="T27" fmla="*/ 107 h 107"/>
                <a:gd name="T28" fmla="*/ 0 w 159"/>
                <a:gd name="T29" fmla="*/ 100 h 107"/>
                <a:gd name="T30" fmla="*/ 10 w 159"/>
                <a:gd name="T31" fmla="*/ 100 h 107"/>
                <a:gd name="T32" fmla="*/ 10 w 159"/>
                <a:gd name="T33" fmla="*/ 36 h 107"/>
                <a:gd name="T34" fmla="*/ 36 w 159"/>
                <a:gd name="T35" fmla="*/ 36 h 107"/>
                <a:gd name="T36" fmla="*/ 36 w 159"/>
                <a:gd name="T37" fmla="*/ 100 h 107"/>
                <a:gd name="T38" fmla="*/ 45 w 159"/>
                <a:gd name="T39" fmla="*/ 100 h 107"/>
                <a:gd name="T40" fmla="*/ 45 w 159"/>
                <a:gd name="T41" fmla="*/ 10 h 107"/>
                <a:gd name="T42" fmla="*/ 45 w 159"/>
                <a:gd name="T43" fmla="*/ 10 h 107"/>
                <a:gd name="T44" fmla="*/ 55 w 159"/>
                <a:gd name="T45" fmla="*/ 100 h 107"/>
                <a:gd name="T46" fmla="*/ 55 w 159"/>
                <a:gd name="T47" fmla="*/ 21 h 107"/>
                <a:gd name="T48" fmla="*/ 50 w 159"/>
                <a:gd name="T49" fmla="*/ 21 h 107"/>
                <a:gd name="T50" fmla="*/ 50 w 159"/>
                <a:gd name="T51" fmla="*/ 100 h 107"/>
                <a:gd name="T52" fmla="*/ 55 w 159"/>
                <a:gd name="T53" fmla="*/ 100 h 107"/>
                <a:gd name="T54" fmla="*/ 55 w 159"/>
                <a:gd name="T55" fmla="*/ 100 h 107"/>
                <a:gd name="T56" fmla="*/ 17 w 159"/>
                <a:gd name="T57" fmla="*/ 100 h 107"/>
                <a:gd name="T58" fmla="*/ 22 w 159"/>
                <a:gd name="T59" fmla="*/ 100 h 107"/>
                <a:gd name="T60" fmla="*/ 22 w 159"/>
                <a:gd name="T61" fmla="*/ 47 h 107"/>
                <a:gd name="T62" fmla="*/ 17 w 159"/>
                <a:gd name="T63" fmla="*/ 47 h 107"/>
                <a:gd name="T64" fmla="*/ 17 w 159"/>
                <a:gd name="T65" fmla="*/ 100 h 107"/>
                <a:gd name="T66" fmla="*/ 17 w 159"/>
                <a:gd name="T67" fmla="*/ 100 h 107"/>
                <a:gd name="T68" fmla="*/ 88 w 159"/>
                <a:gd name="T69" fmla="*/ 100 h 107"/>
                <a:gd name="T70" fmla="*/ 93 w 159"/>
                <a:gd name="T71" fmla="*/ 100 h 107"/>
                <a:gd name="T72" fmla="*/ 93 w 159"/>
                <a:gd name="T73" fmla="*/ 43 h 107"/>
                <a:gd name="T74" fmla="*/ 88 w 159"/>
                <a:gd name="T75" fmla="*/ 43 h 107"/>
                <a:gd name="T76" fmla="*/ 88 w 159"/>
                <a:gd name="T77" fmla="*/ 100 h 107"/>
                <a:gd name="T78" fmla="*/ 88 w 159"/>
                <a:gd name="T79" fmla="*/ 100 h 107"/>
                <a:gd name="T80" fmla="*/ 126 w 159"/>
                <a:gd name="T81" fmla="*/ 100 h 107"/>
                <a:gd name="T82" fmla="*/ 130 w 159"/>
                <a:gd name="T83" fmla="*/ 100 h 107"/>
                <a:gd name="T84" fmla="*/ 130 w 159"/>
                <a:gd name="T85" fmla="*/ 14 h 107"/>
                <a:gd name="T86" fmla="*/ 126 w 159"/>
                <a:gd name="T87" fmla="*/ 14 h 107"/>
                <a:gd name="T88" fmla="*/ 126 w 159"/>
                <a:gd name="T89" fmla="*/ 10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9" h="107">
                  <a:moveTo>
                    <a:pt x="45" y="10"/>
                  </a:moveTo>
                  <a:lnTo>
                    <a:pt x="71" y="10"/>
                  </a:lnTo>
                  <a:lnTo>
                    <a:pt x="71" y="100"/>
                  </a:lnTo>
                  <a:lnTo>
                    <a:pt x="81" y="100"/>
                  </a:lnTo>
                  <a:lnTo>
                    <a:pt x="81" y="29"/>
                  </a:lnTo>
                  <a:lnTo>
                    <a:pt x="109" y="29"/>
                  </a:lnTo>
                  <a:lnTo>
                    <a:pt x="109" y="100"/>
                  </a:lnTo>
                  <a:lnTo>
                    <a:pt x="121" y="100"/>
                  </a:lnTo>
                  <a:lnTo>
                    <a:pt x="121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159" y="100"/>
                  </a:lnTo>
                  <a:lnTo>
                    <a:pt x="159" y="107"/>
                  </a:lnTo>
                  <a:lnTo>
                    <a:pt x="0" y="107"/>
                  </a:lnTo>
                  <a:lnTo>
                    <a:pt x="0" y="100"/>
                  </a:lnTo>
                  <a:lnTo>
                    <a:pt x="10" y="100"/>
                  </a:lnTo>
                  <a:lnTo>
                    <a:pt x="10" y="36"/>
                  </a:lnTo>
                  <a:lnTo>
                    <a:pt x="36" y="36"/>
                  </a:lnTo>
                  <a:lnTo>
                    <a:pt x="36" y="100"/>
                  </a:lnTo>
                  <a:lnTo>
                    <a:pt x="45" y="100"/>
                  </a:lnTo>
                  <a:lnTo>
                    <a:pt x="45" y="10"/>
                  </a:lnTo>
                  <a:lnTo>
                    <a:pt x="45" y="10"/>
                  </a:lnTo>
                  <a:close/>
                  <a:moveTo>
                    <a:pt x="55" y="100"/>
                  </a:moveTo>
                  <a:lnTo>
                    <a:pt x="55" y="21"/>
                  </a:lnTo>
                  <a:lnTo>
                    <a:pt x="50" y="21"/>
                  </a:lnTo>
                  <a:lnTo>
                    <a:pt x="50" y="100"/>
                  </a:lnTo>
                  <a:lnTo>
                    <a:pt x="55" y="100"/>
                  </a:lnTo>
                  <a:lnTo>
                    <a:pt x="55" y="100"/>
                  </a:lnTo>
                  <a:close/>
                  <a:moveTo>
                    <a:pt x="17" y="100"/>
                  </a:moveTo>
                  <a:lnTo>
                    <a:pt x="22" y="100"/>
                  </a:lnTo>
                  <a:lnTo>
                    <a:pt x="22" y="47"/>
                  </a:lnTo>
                  <a:lnTo>
                    <a:pt x="17" y="47"/>
                  </a:lnTo>
                  <a:lnTo>
                    <a:pt x="17" y="100"/>
                  </a:lnTo>
                  <a:lnTo>
                    <a:pt x="17" y="100"/>
                  </a:lnTo>
                  <a:close/>
                  <a:moveTo>
                    <a:pt x="88" y="100"/>
                  </a:moveTo>
                  <a:lnTo>
                    <a:pt x="93" y="100"/>
                  </a:lnTo>
                  <a:lnTo>
                    <a:pt x="93" y="43"/>
                  </a:lnTo>
                  <a:lnTo>
                    <a:pt x="88" y="43"/>
                  </a:lnTo>
                  <a:lnTo>
                    <a:pt x="88" y="100"/>
                  </a:lnTo>
                  <a:lnTo>
                    <a:pt x="88" y="100"/>
                  </a:lnTo>
                  <a:close/>
                  <a:moveTo>
                    <a:pt x="126" y="100"/>
                  </a:moveTo>
                  <a:lnTo>
                    <a:pt x="130" y="100"/>
                  </a:lnTo>
                  <a:lnTo>
                    <a:pt x="130" y="14"/>
                  </a:lnTo>
                  <a:lnTo>
                    <a:pt x="126" y="14"/>
                  </a:lnTo>
                  <a:lnTo>
                    <a:pt x="126" y="1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42" name="矩形 43"/>
            <p:cNvSpPr/>
            <p:nvPr/>
          </p:nvSpPr>
          <p:spPr>
            <a:xfrm>
              <a:off x="1290" y="386"/>
              <a:ext cx="8643" cy="8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3000" dirty="0">
                  <a:solidFill>
                    <a:schemeClr val="accent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Create Docker Image</a:t>
              </a:r>
            </a:p>
          </p:txBody>
        </p:sp>
      </p:grpSp>
      <p:sp>
        <p:nvSpPr>
          <p:cNvPr id="43" name="矩形 35"/>
          <p:cNvSpPr/>
          <p:nvPr/>
        </p:nvSpPr>
        <p:spPr>
          <a:xfrm>
            <a:off x="630789" y="5969552"/>
            <a:ext cx="5673648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-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docker push </a:t>
            </a:r>
            <a:r>
              <a:rPr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namaimage:tag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4" name="TextBox 1"/>
          <p:cNvSpPr txBox="1"/>
          <p:nvPr/>
        </p:nvSpPr>
        <p:spPr>
          <a:xfrm>
            <a:off x="627452" y="5659753"/>
            <a:ext cx="2298333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Verdana" panose="020B0604030504040204" pitchFamily="34" charset="0"/>
              </a:defRPr>
            </a:lvl1pPr>
          </a:lstStyle>
          <a:p>
            <a:r>
              <a:rPr lang="" altLang="en-US" sz="1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Push Image</a:t>
            </a:r>
          </a:p>
        </p:txBody>
      </p:sp>
      <p:sp>
        <p:nvSpPr>
          <p:cNvPr id="45" name="椭圆 33"/>
          <p:cNvSpPr/>
          <p:nvPr/>
        </p:nvSpPr>
        <p:spPr>
          <a:xfrm>
            <a:off x="133985" y="5883910"/>
            <a:ext cx="155575" cy="144145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8145" y="1684655"/>
            <a:ext cx="6806691" cy="466367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4979" y="1696951"/>
            <a:ext cx="6809858" cy="460978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804" y="1705940"/>
            <a:ext cx="6813031" cy="460079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4979" y="1712133"/>
            <a:ext cx="6809855" cy="459460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3494" y="2066290"/>
            <a:ext cx="5673646" cy="3593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 flipH="1">
            <a:off x="0" y="0"/>
            <a:ext cx="7708066" cy="6858000"/>
          </a:xfrm>
          <a:custGeom>
            <a:avLst/>
            <a:gdLst>
              <a:gd name="connsiteX0" fmla="*/ 4557105 w 7708066"/>
              <a:gd name="connsiteY0" fmla="*/ 5337175 h 6858000"/>
              <a:gd name="connsiteX1" fmla="*/ 897865 w 7708066"/>
              <a:gd name="connsiteY1" fmla="*/ 5337175 h 6858000"/>
              <a:gd name="connsiteX2" fmla="*/ 0 w 7708066"/>
              <a:gd name="connsiteY2" fmla="*/ 6858000 h 6858000"/>
              <a:gd name="connsiteX3" fmla="*/ 3659240 w 7708066"/>
              <a:gd name="connsiteY3" fmla="*/ 6858000 h 6858000"/>
              <a:gd name="connsiteX4" fmla="*/ 7708066 w 7708066"/>
              <a:gd name="connsiteY4" fmla="*/ 0 h 6858000"/>
              <a:gd name="connsiteX5" fmla="*/ 4048826 w 7708066"/>
              <a:gd name="connsiteY5" fmla="*/ 0 h 6858000"/>
              <a:gd name="connsiteX6" fmla="*/ 2188348 w 7708066"/>
              <a:gd name="connsiteY6" fmla="*/ 3151323 h 6858000"/>
              <a:gd name="connsiteX7" fmla="*/ 5847588 w 7708066"/>
              <a:gd name="connsiteY7" fmla="*/ 31513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08066" h="6858000">
                <a:moveTo>
                  <a:pt x="4557105" y="5337175"/>
                </a:moveTo>
                <a:lnTo>
                  <a:pt x="897865" y="5337175"/>
                </a:lnTo>
                <a:lnTo>
                  <a:pt x="0" y="6858000"/>
                </a:lnTo>
                <a:lnTo>
                  <a:pt x="3659240" y="6858000"/>
                </a:lnTo>
                <a:close/>
                <a:moveTo>
                  <a:pt x="7708066" y="0"/>
                </a:moveTo>
                <a:lnTo>
                  <a:pt x="4048826" y="0"/>
                </a:lnTo>
                <a:lnTo>
                  <a:pt x="2188348" y="3151323"/>
                </a:lnTo>
                <a:lnTo>
                  <a:pt x="5847588" y="31513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63632" y="3142614"/>
            <a:ext cx="10328367" cy="2203269"/>
          </a:xfrm>
          <a:custGeom>
            <a:avLst/>
            <a:gdLst>
              <a:gd name="connsiteX0" fmla="*/ 0 w 7053943"/>
              <a:gd name="connsiteY0" fmla="*/ 0 h 2185852"/>
              <a:gd name="connsiteX1" fmla="*/ 7053943 w 7053943"/>
              <a:gd name="connsiteY1" fmla="*/ 0 h 2185852"/>
              <a:gd name="connsiteX2" fmla="*/ 7053943 w 7053943"/>
              <a:gd name="connsiteY2" fmla="*/ 2185852 h 2185852"/>
              <a:gd name="connsiteX3" fmla="*/ 0 w 7053943"/>
              <a:gd name="connsiteY3" fmla="*/ 2185852 h 2185852"/>
              <a:gd name="connsiteX4" fmla="*/ 0 w 7053943"/>
              <a:gd name="connsiteY4" fmla="*/ 0 h 2185852"/>
              <a:gd name="connsiteX0-1" fmla="*/ 0 w 8342812"/>
              <a:gd name="connsiteY0-2" fmla="*/ 8709 h 2185852"/>
              <a:gd name="connsiteX1-3" fmla="*/ 8342812 w 8342812"/>
              <a:gd name="connsiteY1-4" fmla="*/ 0 h 2185852"/>
              <a:gd name="connsiteX2-5" fmla="*/ 8342812 w 8342812"/>
              <a:gd name="connsiteY2-6" fmla="*/ 2185852 h 2185852"/>
              <a:gd name="connsiteX3-7" fmla="*/ 1288869 w 8342812"/>
              <a:gd name="connsiteY3-8" fmla="*/ 2185852 h 2185852"/>
              <a:gd name="connsiteX4-9" fmla="*/ 0 w 8342812"/>
              <a:gd name="connsiteY4-10" fmla="*/ 8709 h 2185852"/>
              <a:gd name="connsiteX0-11" fmla="*/ 0 w 8342812"/>
              <a:gd name="connsiteY0-12" fmla="*/ 8709 h 2203269"/>
              <a:gd name="connsiteX1-13" fmla="*/ 8342812 w 8342812"/>
              <a:gd name="connsiteY1-14" fmla="*/ 0 h 2203269"/>
              <a:gd name="connsiteX2-15" fmla="*/ 8342812 w 8342812"/>
              <a:gd name="connsiteY2-16" fmla="*/ 2185852 h 2203269"/>
              <a:gd name="connsiteX3-17" fmla="*/ 1035630 w 8342812"/>
              <a:gd name="connsiteY3-18" fmla="*/ 2203269 h 2203269"/>
              <a:gd name="connsiteX4-19" fmla="*/ 0 w 8342812"/>
              <a:gd name="connsiteY4-20" fmla="*/ 8709 h 22032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8342812" h="2203269">
                <a:moveTo>
                  <a:pt x="0" y="8709"/>
                </a:moveTo>
                <a:lnTo>
                  <a:pt x="8342812" y="0"/>
                </a:lnTo>
                <a:lnTo>
                  <a:pt x="8342812" y="2185852"/>
                </a:lnTo>
                <a:lnTo>
                  <a:pt x="1035630" y="2203269"/>
                </a:lnTo>
                <a:lnTo>
                  <a:pt x="0" y="870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180080" y="3644900"/>
            <a:ext cx="769620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" alt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Install Application</a:t>
            </a:r>
          </a:p>
        </p:txBody>
      </p:sp>
      <p:sp>
        <p:nvSpPr>
          <p:cNvPr id="14" name="直角三角形 13"/>
          <p:cNvSpPr/>
          <p:nvPr/>
        </p:nvSpPr>
        <p:spPr>
          <a:xfrm rot="5400000">
            <a:off x="11468691" y="-4573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6200000">
            <a:off x="10731661" y="735319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0800000">
            <a:off x="11473265" y="719685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直角三角形 16"/>
          <p:cNvSpPr/>
          <p:nvPr/>
        </p:nvSpPr>
        <p:spPr>
          <a:xfrm>
            <a:off x="10740809" y="1915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直角三角形 17"/>
          <p:cNvSpPr/>
          <p:nvPr/>
        </p:nvSpPr>
        <p:spPr>
          <a:xfrm rot="16200000">
            <a:off x="10020607" y="735320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/>
        </p:nvSpPr>
        <p:spPr>
          <a:xfrm rot="5400000">
            <a:off x="10022075" y="1100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10800000">
            <a:off x="11473265" y="1458627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直角三角形 20"/>
          <p:cNvSpPr/>
          <p:nvPr/>
        </p:nvSpPr>
        <p:spPr>
          <a:xfrm>
            <a:off x="10736232" y="1438433"/>
            <a:ext cx="718735" cy="72788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296</Words>
  <Application>Microsoft Macintosh PowerPoint</Application>
  <PresentationFormat>Widescreen</PresentationFormat>
  <Paragraphs>72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E微尘</dc:creator>
  <cp:lastModifiedBy>Microsoft Office User</cp:lastModifiedBy>
  <cp:revision>267</cp:revision>
  <dcterms:created xsi:type="dcterms:W3CDTF">2020-11-09T05:22:42Z</dcterms:created>
  <dcterms:modified xsi:type="dcterms:W3CDTF">2020-12-28T04:46:29Z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1033-11.1.0.9711</vt:lpwstr>
  </property>
</Properties>
</file>